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18"/>
  </p:handoutMasterIdLst>
  <p:sldIdLst>
    <p:sldId id="2668" r:id="rId4"/>
    <p:sldId id="2680" r:id="rId5"/>
    <p:sldId id="2645" r:id="rId7"/>
    <p:sldId id="2646" r:id="rId8"/>
    <p:sldId id="2647" r:id="rId9"/>
    <p:sldId id="2648" r:id="rId10"/>
    <p:sldId id="2649" r:id="rId11"/>
    <p:sldId id="2650" r:id="rId12"/>
    <p:sldId id="2651" r:id="rId13"/>
    <p:sldId id="2652" r:id="rId14"/>
    <p:sldId id="2653" r:id="rId15"/>
    <p:sldId id="2654" r:id="rId16"/>
    <p:sldId id="2669" r:id="rId17"/>
  </p:sldIdLst>
  <p:sldSz cx="12190095" cy="6859270"/>
  <p:notesSz cx="6858000" cy="9144000"/>
  <p:custDataLst>
    <p:tags r:id="rId23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38"/>
        <p:guide pos="211"/>
        <p:guide pos="6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450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33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&lt;table&gt;</a:t>
            </a:r>
            <a:endParaRPr lang="zh-CN" altLang="en-US"/>
          </a:p>
          <a:p>
            <a:r>
              <a:rPr lang="zh-CN" altLang="en-US"/>
              <a:t>    &lt;tr&gt;</a:t>
            </a:r>
            <a:endParaRPr lang="zh-CN" altLang="en-US"/>
          </a:p>
          <a:p>
            <a:r>
              <a:rPr lang="zh-CN" altLang="en-US"/>
              <a:t>        &lt;td width="100"&gt;订单编号:&lt;/td&gt;</a:t>
            </a:r>
            <a:endParaRPr lang="zh-CN" altLang="en-US"/>
          </a:p>
          <a:p>
            <a:r>
              <a:rPr lang="zh-CN" altLang="en-US"/>
              <a:t>        &lt;td&gt;</a:t>
            </a:r>
            <a:endParaRPr lang="zh-CN" altLang="en-US"/>
          </a:p>
          <a:p>
            <a:r>
              <a:rPr lang="zh-CN" altLang="en-US"/>
              <a:t>            {{ order_info.order_id }}</a:t>
            </a:r>
            <a:endParaRPr lang="zh-CN" altLang="en-US"/>
          </a:p>
          <a:p>
            <a:r>
              <a:rPr lang="zh-CN" altLang="en-US"/>
              <a:t>        &lt;/td&gt;</a:t>
            </a:r>
            <a:endParaRPr lang="zh-CN" altLang="en-US"/>
          </a:p>
          <a:p>
            <a:r>
              <a:rPr lang="zh-CN" altLang="en-US"/>
              <a:t>    &lt;/tr&gt;</a:t>
            </a:r>
            <a:endParaRPr lang="zh-CN" altLang="en-US"/>
          </a:p>
          <a:p>
            <a:r>
              <a:rPr lang="zh-CN" altLang="en-US"/>
              <a:t>    &lt;tr&gt;</a:t>
            </a:r>
            <a:endParaRPr lang="zh-CN" altLang="en-US"/>
          </a:p>
          <a:p>
            <a:r>
              <a:rPr lang="zh-CN" altLang="en-US"/>
              <a:t>        &lt;td&gt;收货地址:&lt;/td&gt;</a:t>
            </a:r>
            <a:endParaRPr lang="zh-CN" altLang="en-US"/>
          </a:p>
          <a:p>
            <a:r>
              <a:rPr lang="zh-CN" altLang="en-US"/>
              <a:t>        &lt;td&gt;{{ order_info.order_addr }}&lt;/td&gt;</a:t>
            </a:r>
            <a:endParaRPr lang="zh-CN" altLang="en-US"/>
          </a:p>
          <a:p>
            <a:r>
              <a:rPr lang="zh-CN" altLang="en-US"/>
              <a:t>    &lt;/tr&gt;</a:t>
            </a:r>
            <a:endParaRPr lang="zh-CN" altLang="en-US"/>
          </a:p>
          <a:p>
            <a:r>
              <a:rPr lang="zh-CN" altLang="en-US"/>
              <a:t>    &lt;tr&gt;</a:t>
            </a:r>
            <a:endParaRPr lang="zh-CN" altLang="en-US"/>
          </a:p>
          <a:p>
            <a:r>
              <a:rPr lang="zh-CN" altLang="en-US"/>
              <a:t>        &lt;td&gt;收货人:&lt;/td&gt;</a:t>
            </a:r>
            <a:endParaRPr lang="zh-CN" altLang="en-US"/>
          </a:p>
          <a:p>
            <a:r>
              <a:rPr lang="zh-CN" altLang="en-US"/>
              <a:t>        &lt;td&gt;{{ order_info.order_recv }}&lt;/td&gt;</a:t>
            </a:r>
            <a:endParaRPr lang="zh-CN" altLang="en-US"/>
          </a:p>
          <a:p>
            <a:r>
              <a:rPr lang="zh-CN" altLang="en-US"/>
              <a:t>    &lt;/tr&gt;</a:t>
            </a:r>
            <a:endParaRPr lang="zh-CN" altLang="en-US"/>
          </a:p>
          <a:p>
            <a:r>
              <a:rPr lang="zh-CN" altLang="en-US"/>
              <a:t>    &lt;tr&gt;</a:t>
            </a:r>
            <a:endParaRPr lang="zh-CN" altLang="en-US"/>
          </a:p>
          <a:p>
            <a:r>
              <a:rPr lang="zh-CN" altLang="en-US"/>
              <a:t>        &lt;td&gt;联系电话:&lt;/td&gt;</a:t>
            </a:r>
            <a:endParaRPr lang="zh-CN" altLang="en-US"/>
          </a:p>
          <a:p>
            <a:r>
              <a:rPr lang="zh-CN" altLang="en-US"/>
              <a:t>        &lt;td&gt;{{ order_info.order_tele }}&lt;/td&gt;</a:t>
            </a:r>
            <a:endParaRPr lang="zh-CN" altLang="en-US"/>
          </a:p>
          <a:p>
            <a:r>
              <a:rPr lang="zh-CN" altLang="en-US"/>
              <a:t>    &lt;/tr&gt;</a:t>
            </a:r>
            <a:endParaRPr lang="zh-CN" altLang="en-US"/>
          </a:p>
          <a:p>
            <a:r>
              <a:rPr lang="zh-CN" altLang="en-US"/>
              <a:t>    &lt;tr&gt;</a:t>
            </a:r>
            <a:endParaRPr lang="zh-CN" altLang="en-US"/>
          </a:p>
          <a:p>
            <a:r>
              <a:rPr lang="zh-CN" altLang="en-US"/>
              <a:t>        &lt;td&gt;备注:&lt;/td&gt;</a:t>
            </a:r>
            <a:endParaRPr lang="zh-CN" altLang="en-US"/>
          </a:p>
          <a:p>
            <a:r>
              <a:rPr lang="zh-CN" altLang="en-US"/>
              <a:t>        &lt;td&gt;{{ order_info.order_extra }}&lt;/td&gt;</a:t>
            </a:r>
            <a:endParaRPr lang="zh-CN" altLang="en-US"/>
          </a:p>
          <a:p>
            <a:r>
              <a:rPr lang="zh-CN" altLang="en-US"/>
              <a:t>    &lt;/tr&gt;</a:t>
            </a:r>
            <a:endParaRPr lang="zh-CN" altLang="en-US"/>
          </a:p>
          <a:p>
            <a:r>
              <a:rPr lang="zh-CN" altLang="en-US"/>
              <a:t>&lt;/table&gt;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13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29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0.xml"/><Relationship Id="rId4" Type="http://schemas.openxmlformats.org/officeDocument/2006/relationships/image" Target="../media/image5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9.xml"/><Relationship Id="rId4" Type="http://schemas.openxmlformats.org/officeDocument/2006/relationships/image" Target="../media/image5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项目实战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天天生鲜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632968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任务七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订单提交成功页面功能实现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14145"/>
            <a:ext cx="1024318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success.html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 属性值为common_list_con clearfix的 &lt;div&gt;标签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描述订单提交成功页面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中总金额计算这一部分的内容，包括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运费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实付款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，在该标签的相应位置使用模板语法插入变量，以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动态生成总金额计算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的相关信息，具体代码如下。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81835" y="2892425"/>
            <a:ext cx="7807960" cy="36868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&lt;h3 class="common_title"&gt;总金额结算&lt;/h3&gt;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&lt;div class="common_list_con clearfix"&gt;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&lt;div class="settle_con"&gt;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&lt;div class="total_goods_count"&gt;共&lt;em&gt;{{ total_num }}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&lt;/em&gt;件商品，总金额&lt;b&gt;{{ total_money }}元&lt;/b&gt;&lt;/div&gt;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&lt;div class="transit"&gt;运费：&lt;b&gt;10元&lt;/b&gt;&lt;/div&gt;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&lt;div class="total_pay"&gt;实付款：&lt;b&gt;{{ total_money|add:10 }}元&lt;/b&gt;&lt;/div&gt;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&lt;/div&gt;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配置路由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，能够配置订单提交成功页面的访问路由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82345" y="1504315"/>
            <a:ext cx="10208260" cy="615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ttsx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项目的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url.py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文件中配置路由，具体代码如下加粗部分所示。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566670" y="2119630"/>
            <a:ext cx="6854825" cy="404304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cart.views import add_cart, show_cart, remove_cart,\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place_order, submit_order, </a:t>
            </a:r>
            <a:r>
              <a:rPr sz="16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submit_success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cart_extra_patterns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path('add_cart/', add_cart),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path('show_cart/', show_cart),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path('remove_cart/', remove_cart),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path('place_order/', place_order),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path('submit_order/', submit_order),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</a:t>
            </a:r>
            <a:r>
              <a:rPr sz="1600" b="1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path('submit_success/', submit_success),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45642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配置路由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9933940" cy="931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展示商品信息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统计商品金额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。在订单提交页面单击“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提交订单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”按钮会进入订单提交成功页面，如图所示。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algn="ctr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4415" y="2722880"/>
            <a:ext cx="4942205" cy="3545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创建视图函数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创建订单提交成功功能视图函数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3677920" y="1551940"/>
            <a:ext cx="7671435" cy="431736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3921125" y="1808480"/>
            <a:ext cx="7152640" cy="38106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在天天生鲜项目中，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主要会涉及两个功能，分别是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订单信息展示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总金额结算展示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。订单信息展示功能主要是在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上展示订单对应的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总金额结算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展示功能主要是在提交成功页面上展示总金额相关的信息。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订单信息展示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总金额结算展示的实现逻辑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首先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获取用户当前请求的订单id，根据该订单id到订单信息表中查询与之对应的订单数据，查询与订单对应的订单商品数据，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然后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分别计算商品总价和商品总数量，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最后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将订单数据、订单商品数据、商品总价和商品总数量分别传递给模板，以展示提交成功的订单页面。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1880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265"/>
            <a:ext cx="10208260" cy="8597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views.py 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文件中创建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视图函数submit_sucees()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，在该函数中按照上面的逻辑编写代码，实现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的相关功能，具体代码如下。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394460" y="2426970"/>
            <a:ext cx="9994265" cy="40170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submit_success(request):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order_id = request.GET.get('id')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order_info = OrderInfo.objects.get(order_id=order_id)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order_goods_list = OrderGoods.objects.filter(goods_order=order_info)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total_money = 0  # 商品总价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total_num = 0    # 商品总数量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for goods in order_goods_list: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goods.total_money = goods.goods_num * goods.goods_info.goods_price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total_money += goods.total_money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......</a:t>
            </a:r>
            <a:endParaRPr lang="en-US"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创建视图函数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5490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TextBox 3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创建模板文件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，能够在天天生鲜项目中创建订单提交成功页面模板文件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2701290"/>
            <a:ext cx="6960870" cy="238188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3201670"/>
            <a:ext cx="6558915" cy="14109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对应的模板文件为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success.html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，该文件主要接收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视图函数submit_sucees()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传递过来的数据，并根据数据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动态生成商品列表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总金额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计算这几部分的内容。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14145"/>
            <a:ext cx="1024318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success.html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class属性值为goods_list_td clearfix的&lt;ul&gt;标签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用于描述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订单提交成功页面中商品列表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这一部分的内容，包括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商品图片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商品名称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商品价格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商品数量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小计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，在该标签的相应位置使用模板语法插入变量，以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动态生成商品列表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的内容，具体代码如下。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81835" y="2892425"/>
            <a:ext cx="7807960" cy="36868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for order_goods in order_goods_list %}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&lt;ul class="goods_list_td clearfix"&gt;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class="col01"&gt;&amp;nbsp;&lt;/li&gt;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class="col02"&gt;&lt;img src="/static/goods/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{{ order_goods.goods_info.goods_img }}.jpg"&gt;&lt;/li&gt;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class="col03"&gt;{{ order_goods.goods_info.goods_name }}&lt;/li&gt;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class="col05"&gt;{{ order_goods.goods_info.goods_price }}元&lt;/li&gt;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class="col06"&gt;{{ order_goods.goods_num }}&lt;/li&gt;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 class="col07"&gt;{{ order_goods.total_money }}元&lt;/li&gt;&lt;/ul&gt;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endfor %}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054100" y="1414145"/>
            <a:ext cx="10243185" cy="1431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success.html文件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中，&lt;table&gt;标签用于描述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订单提交成功页面中订单信息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这一部分的内容，包括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订单编号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收货地址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收货人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联系电话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备注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，在该标签的相应位置使用模板语法插入变量，以动态生成订单信息，具体代码如下（详细代码查看备注）。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81835" y="3123565"/>
            <a:ext cx="7807960" cy="345567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&lt;table&gt;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&lt;tr&gt;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&lt;td width="100"&gt;订单编号:&lt;/td&gt;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&lt;td&gt;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{{ order_info.order_id }}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&lt;/td&gt;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&lt;/tr&gt;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创建模板文件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2930</Words>
  <Application>WPS 演示</Application>
  <PresentationFormat>自定义</PresentationFormat>
  <Paragraphs>119</Paragraphs>
  <Slides>13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Calibri</vt:lpstr>
      <vt:lpstr>Times New Roman</vt:lpstr>
      <vt:lpstr>Arial Unicode MS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7386</cp:revision>
  <dcterms:created xsi:type="dcterms:W3CDTF">2020-11-11T09:29:00Z</dcterms:created>
  <dcterms:modified xsi:type="dcterms:W3CDTF">2025-01-09T06:35:15Z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