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21"/>
  </p:handoutMasterIdLst>
  <p:sldIdLst>
    <p:sldId id="2668" r:id="rId4"/>
    <p:sldId id="2683" r:id="rId5"/>
    <p:sldId id="2618" r:id="rId7"/>
    <p:sldId id="2619" r:id="rId8"/>
    <p:sldId id="2620" r:id="rId9"/>
    <p:sldId id="2621" r:id="rId10"/>
    <p:sldId id="2622" r:id="rId11"/>
    <p:sldId id="2623" r:id="rId12"/>
    <p:sldId id="2624" r:id="rId13"/>
    <p:sldId id="2625" r:id="rId14"/>
    <p:sldId id="2626" r:id="rId15"/>
    <p:sldId id="2627" r:id="rId16"/>
    <p:sldId id="2628" r:id="rId17"/>
    <p:sldId id="2629" r:id="rId18"/>
    <p:sldId id="2630" r:id="rId19"/>
    <p:sldId id="2669" r:id="rId20"/>
  </p:sldIdLst>
  <p:sldSz cx="12190095" cy="6859270"/>
  <p:notesSz cx="6858000" cy="9144000"/>
  <p:custDataLst>
    <p:tags r:id="rId26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38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5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838"/>
        <p:guide pos="211"/>
        <p:guide pos="6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450"/>
        <p:guide pos="225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43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def show_cart(request):</a:t>
            </a:r>
            <a:endParaRPr lang="zh-CN" altLang="en-US"/>
          </a:p>
          <a:p>
            <a:r>
              <a:rPr lang="zh-CN" altLang="en-US"/>
              <a:t>    """展示购物车商品"""</a:t>
            </a:r>
            <a:endParaRPr lang="zh-CN" altLang="en-US"/>
          </a:p>
          <a:p>
            <a:r>
              <a:rPr lang="zh-CN" altLang="en-US"/>
              <a:t>    cart_goods_list = []  # 购物车商品列表</a:t>
            </a:r>
            <a:endParaRPr lang="zh-CN" altLang="en-US"/>
          </a:p>
          <a:p>
            <a:r>
              <a:rPr lang="zh-CN" altLang="en-US"/>
              <a:t>    cart_goods_count = 0  # 购物车商品总数</a:t>
            </a:r>
            <a:endParaRPr lang="zh-CN" altLang="en-US"/>
          </a:p>
          <a:p>
            <a:r>
              <a:rPr lang="zh-CN" altLang="en-US"/>
              <a:t>    cart_goods_money = 0  # 商品总价</a:t>
            </a:r>
            <a:endParaRPr lang="zh-CN" altLang="en-US"/>
          </a:p>
          <a:p>
            <a:r>
              <a:rPr lang="zh-CN" altLang="en-US"/>
              <a:t>    for goods_id, goods_num in request.COOKIES.items():</a:t>
            </a:r>
            <a:endParaRPr lang="zh-CN" altLang="en-US"/>
          </a:p>
          <a:p>
            <a:r>
              <a:rPr lang="zh-CN" altLang="en-US"/>
              <a:t>        # 商品id为数字, 若非数字则需要将其对应的Cookie过滤掉</a:t>
            </a:r>
            <a:endParaRPr lang="zh-CN" altLang="en-US"/>
          </a:p>
          <a:p>
            <a:r>
              <a:rPr lang="zh-CN" altLang="en-US"/>
              <a:t>        if not goods_id.isdigit():</a:t>
            </a:r>
            <a:endParaRPr lang="zh-CN" altLang="en-US"/>
          </a:p>
          <a:p>
            <a:r>
              <a:rPr lang="zh-CN" altLang="en-US"/>
              <a:t>            continue</a:t>
            </a:r>
            <a:endParaRPr lang="zh-CN" altLang="en-US"/>
          </a:p>
          <a:p>
            <a:r>
              <a:rPr lang="zh-CN" altLang="en-US"/>
              <a:t>        cart_goods = GoodsInfo.objects.get(id=goods_id)</a:t>
            </a:r>
            <a:endParaRPr lang="zh-CN" altLang="en-US"/>
          </a:p>
          <a:p>
            <a:r>
              <a:rPr lang="zh-CN" altLang="en-US"/>
              <a:t>        cart_goods.goods_num = goods_num</a:t>
            </a:r>
            <a:endParaRPr lang="zh-CN" altLang="en-US"/>
          </a:p>
          <a:p>
            <a:r>
              <a:rPr lang="zh-CN" altLang="en-US"/>
              <a:t>        cart_goods.total_money = int(goods_num) * cart_goods.goods_price</a:t>
            </a:r>
            <a:endParaRPr lang="zh-CN" altLang="en-US"/>
          </a:p>
          <a:p>
            <a:r>
              <a:rPr lang="zh-CN" altLang="en-US"/>
              <a:t>        cart_goods_list.append(cart_goods)</a:t>
            </a:r>
            <a:endParaRPr lang="zh-CN" altLang="en-US"/>
          </a:p>
          <a:p>
            <a:r>
              <a:rPr lang="zh-CN" altLang="en-US"/>
              <a:t>        # 累加购物车商品总数</a:t>
            </a:r>
            <a:endParaRPr lang="zh-CN" altLang="en-US"/>
          </a:p>
          <a:p>
            <a:r>
              <a:rPr lang="zh-CN" altLang="en-US"/>
              <a:t>        cart_goods_count = cart_goods_count + int(goods_num)</a:t>
            </a:r>
            <a:endParaRPr lang="zh-CN" altLang="en-US"/>
          </a:p>
          <a:p>
            <a:r>
              <a:rPr lang="zh-CN" altLang="en-US"/>
              <a:t>        # 累计商品总价</a:t>
            </a:r>
            <a:endParaRPr lang="zh-CN" altLang="en-US"/>
          </a:p>
          <a:p>
            <a:r>
              <a:rPr lang="zh-CN" altLang="en-US"/>
              <a:t>        cart_goods_money += int(goods_num) * cart_goods.goods_price</a:t>
            </a:r>
            <a:endParaRPr lang="zh-CN" altLang="en-US"/>
          </a:p>
          <a:p>
            <a:r>
              <a:rPr lang="zh-CN" altLang="en-US"/>
              <a:t>    return render(request, 'cart.html', {'cart_goods_list': cart_goods_list,</a:t>
            </a:r>
            <a:endParaRPr lang="zh-CN" altLang="en-US"/>
          </a:p>
          <a:p>
            <a:r>
              <a:rPr lang="zh-CN" altLang="en-US"/>
              <a:t>                    'cart_goods_count': cart_goods_count,</a:t>
            </a:r>
            <a:endParaRPr lang="zh-CN" altLang="en-US"/>
          </a:p>
          <a:p>
            <a:r>
              <a:rPr lang="zh-CN" altLang="en-US"/>
              <a:t>                    'cart_goods_money': cart_goods_money})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794447"/>
            <a:ext cx="10631710" cy="84639"/>
          </a:xfrm>
          <a:prstGeom prst="rect">
            <a:avLst/>
          </a:prstGeom>
          <a:solidFill>
            <a:srgbClr val="136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10703717" y="6794446"/>
            <a:ext cx="1486695" cy="8463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13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29.xml"/><Relationship Id="rId4" Type="http://schemas.openxmlformats.org/officeDocument/2006/relationships/image" Target="../media/image5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39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3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1.xml"/><Relationship Id="rId4" Type="http://schemas.openxmlformats.org/officeDocument/2006/relationships/image" Target="../media/image5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20.xml"/><Relationship Id="rId4" Type="http://schemas.openxmlformats.org/officeDocument/2006/relationships/image" Target="../media/image5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8130"/>
            <a:ext cx="6563995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模块四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项目实战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天天生鲜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3717925"/>
            <a:ext cx="5913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任务五</a:t>
            </a:r>
            <a:r>
              <a:rPr lang="en-US" alt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spc="200" dirty="0" smtClean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购物车页面功能实现</a:t>
            </a:r>
            <a:endParaRPr lang="zh-CN" altLang="en-US" sz="2800" b="1" spc="200" dirty="0" smtClean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9240" y="2701290"/>
            <a:ext cx="6960870" cy="238188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294505" y="3201670"/>
            <a:ext cx="6558915" cy="14109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购物车页面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对应的模板文件为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cart.html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，该文件主要接收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视图函数show_cart()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传递过来的数据，并根据数据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动态生成商品数量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商品统计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商品结算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这几部分的内容。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8657" y="5490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054100" y="1485900"/>
            <a:ext cx="9664065" cy="14319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cart.html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class属性值为total_count的&lt;div&gt;标签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用于描述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购物车页面中商品数量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这一部分的内容，在该标签的相应位置使用模板语法插入变量，以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动态生成商品数量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，具体代码如下。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981835" y="3213100"/>
            <a:ext cx="7807960" cy="218948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&lt;div class="total_count"&gt;全部商品&lt;em&gt;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{{ cart_goods_count }}&lt;/em&gt;件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&lt;/div&gt;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054100" y="1414145"/>
            <a:ext cx="10374630" cy="14319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cart.html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class属性值为cart_list_td clearfix的&lt;ul&gt;标签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描述购物车页面中商品统计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这一部分的内容，包括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商品图片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商品名称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商品价格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购买数量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小计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。在该标签的相应位置使用模板语法插入变量，以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动态生成商品统计的信息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，具体代码如下。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918335" y="2637790"/>
            <a:ext cx="8947150" cy="341439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for cart_goods in cart_goods_list %}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&lt;ul class="cart_list_td clearfix"&gt;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class="col01"&gt;&amp;nbsp;&lt;/li&gt;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class="col02"&gt;&lt;img src="/static/goods/{{ cart_goods.goods_img }}.jpg"&gt;&lt;/li&gt;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class="col03"&gt;{{ cart_goods.goods_name }}&lt;/li&gt;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</a:t>
            </a:r>
            <a:r>
              <a: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......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&lt;/ul&gt;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endfor %}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054100" y="1485900"/>
            <a:ext cx="10496550" cy="14319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cart.html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class属性值为settlements的&lt;ul&gt;标签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用于描述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购物车页面中商品结算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这一部分的内容，包括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商品总金额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商品数量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。在该标签的相应位置使用模板语法插入变量，以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动态生成商品结算的信息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，具体代码如下。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206625" y="3141345"/>
            <a:ext cx="7807960" cy="330581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&lt;ul class="settlements"&gt;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class="col01"&gt;&amp;nbsp;&lt;/li&gt;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class="col02"&gt;&amp;nbsp;&lt;/li&gt;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class="col03"&gt;合计(不含运费)：&lt;span&gt;¥&lt;/span&gt;&lt;em&gt;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{{ cart_goods_money }}&lt;/em&gt;&lt;br&gt;共计&lt;b&gt;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{{ cart_goods_count }}&lt;/b&gt;件商品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class="col04"&gt;&lt;a href="/cart/place_order/"&gt;去结算&lt;/a&gt;&lt;/li&gt;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&lt;/ul&gt;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37371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1839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79649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配置路由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，能够配置购物车页面的访问路由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配置路由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991235" y="1629410"/>
            <a:ext cx="10208260" cy="6153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ttsx项目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url.py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文件中配置路由，具体代码如下加粗部分所示。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566670" y="3095625"/>
            <a:ext cx="6854825" cy="300609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cart.views import add_cart, </a:t>
            </a:r>
            <a:r>
              <a:rPr sz="1600" b="1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show_cart, remove_cart</a:t>
            </a:r>
            <a:endParaRPr sz="1600" b="1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cart_extra_patterns = [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path('add_cart/', add_cart),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b="1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path('show_cart/', show_cart),</a:t>
            </a:r>
            <a:endParaRPr sz="1600" b="1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b="1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path('remove_cart/', remove_cart),</a:t>
            </a:r>
            <a:endParaRPr sz="1600" b="1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……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5490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配置路由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979170" y="1557655"/>
            <a:ext cx="9933940" cy="9315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主要展示购物车中商品的信息、统计商品商品金额。在任意页面单击“我的购物车”按钮会进入购物车页面，如图所示。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algn="ctr"/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原创设计师QQ598969553          _4"/>
          <p:cNvSpPr/>
          <p:nvPr>
            <p:custDataLst>
              <p:tags r:id="rId3"/>
            </p:custDataLst>
          </p:nvPr>
        </p:nvSpPr>
        <p:spPr>
          <a:xfrm>
            <a:off x="6958965" y="3803650"/>
            <a:ext cx="4373245" cy="13347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购物车页面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展示了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购物车中的所有商品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，每个商品都对应一个“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”按钮，单击“删除”按钮会将其对应的商品从购物车中删除。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1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42390" y="2709545"/>
            <a:ext cx="5013325" cy="3522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1722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86190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94000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创建视图函数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，能够在天天生鲜项目中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创建购物车页面功能视图函数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5490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创建视图函数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3677920" y="1499235"/>
            <a:ext cx="7671435" cy="452120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3921125" y="1680210"/>
            <a:ext cx="7152640" cy="42779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在天天生鲜项目中，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购物车页面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主要会涉及三个功能，分别是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购物车商品展示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商品结算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删除商品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，由于购物车商品展示功能与首页中此功能的实现逻辑相同，删除商品功能的实现逻辑相比其他两个功能要复杂一些，所以这里只分析一下商品结算功能。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商品结算功能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是根据购物车页面用户选好的商品，根据这些商品的单价以及数量计算商品的总价，并将总价显示到页面上。由于天天生鲜项目不涉及折扣、优惠券或其他促销活动，所以这里在计算总价时不需要考虑这些情况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商品结算功能的实现逻辑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首先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需要获取当前请求的COOKIES中保存的商品id和商品数量，然后根据id到数据库的商品表中查询与之对应的商品数据，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然后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获取商品价格，将商品价格与商品数量相乘，此时得到的结果便是商品总价，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最后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将商品总价传递给模板，以在购物车页面上展示商品总价。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1880" y="2277745"/>
            <a:ext cx="2324100" cy="3362325"/>
          </a:xfrm>
          <a:prstGeom prst="rect">
            <a:avLst/>
          </a:prstGeom>
        </p:spPr>
      </p:pic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创建视图函数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054735" y="1485265"/>
            <a:ext cx="10208260" cy="9309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cart应用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views.py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文件中新增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视图函数show_cart()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，在该函数中按照上面的逻辑编写代码，具体代码如下（详细代码查看备注）。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854960" y="2565400"/>
            <a:ext cx="6903085" cy="389191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def show_cart(request):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cart_goods_list = []  # 购物车商品列表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cart_goods_count = 0  # 购物车商品总数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cart_goods_money = 0  # 商品总价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for goods_id, goods_num in request.COOKIES.items():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if not goods_id.isdigit():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continue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cart_goods = GoodsInfo.objects.get(id=goods_id)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</a:t>
            </a:r>
            <a:r>
              <a:rPr lang="en-US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...</a:t>
            </a:r>
            <a:endParaRPr lang="en-US"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创建视图函数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创建视图函数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，能够在天天生鲜项目中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创建删除商品功能视图函数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实现删除商品的功能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9240" y="1527175"/>
            <a:ext cx="6960870" cy="459867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294505" y="1802130"/>
            <a:ext cx="6558915" cy="39858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购物车页面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中还提供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删除商品功能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。当用户单击一个商品对应的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“删除”按钮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时，会将该商品会从购物车中删除，不管商品的数量是多少。删除商品后，购物车页面将不再显示被删除的商品。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删除商品功能的实现逻辑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首先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获取用户本次请求的商品id，检查商品id是否存在，如果商品id存在，获取当前请求来源页面的URL，根据该URL重定向到购物车页面；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然后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根据商品id获取当前请求的Cookie对应的商品数量，如果商品数量有值，则根据商品id删除指定的Cookie。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4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实现删除商品的功能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054100" y="1485265"/>
            <a:ext cx="10208260" cy="9810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cart应用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views.py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文件中创建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视图函数remove_cart()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，在该函数中按照上面的逻辑编写代码，具体代码如下。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981835" y="2486025"/>
            <a:ext cx="8660130" cy="395795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def remove_cart(request):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"""删除购物车商品"""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goods_id = request.GET.get('id','')          # 获得要删除的商品id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if goods_id: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prev_url = request.META['HTTP_REFERER']  # 获得上一页面的URL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response = redirect(prev_url)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goods_count = request.COOKIES.get(goods_id,'')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if goods_count: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response.delete_cookie(goods_id)  # 根据商品id删除指定的Cookie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return response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实现删除商品的功能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1722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86190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94000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TextBox 3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创建模板文件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，能够在天天生鲜项目中创建购物车页面模板文件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3154</Words>
  <Application>WPS 演示</Application>
  <PresentationFormat>自定义</PresentationFormat>
  <Paragraphs>139</Paragraphs>
  <Slides>16</Slides>
  <Notes>117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Source Han Sans K Bold</vt:lpstr>
      <vt:lpstr>Yu Gothic UI Semibold</vt:lpstr>
      <vt:lpstr>Calibri</vt:lpstr>
      <vt:lpstr>Times New Roman</vt:lpstr>
      <vt:lpstr>Arial Unicode MS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7387</cp:revision>
  <dcterms:created xsi:type="dcterms:W3CDTF">2020-11-11T09:29:00Z</dcterms:created>
  <dcterms:modified xsi:type="dcterms:W3CDTF">2025-01-09T06:34:48Z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744D8EB2E76D4847A8112CE6B167364B</vt:lpwstr>
  </property>
</Properties>
</file>