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14"/>
  </p:handoutMasterIdLst>
  <p:sldIdLst>
    <p:sldId id="2668" r:id="rId4"/>
    <p:sldId id="2676" r:id="rId5"/>
    <p:sldId id="2200" r:id="rId7"/>
    <p:sldId id="2201" r:id="rId8"/>
    <p:sldId id="2597" r:id="rId9"/>
    <p:sldId id="2595" r:id="rId10"/>
    <p:sldId id="2596" r:id="rId11"/>
    <p:sldId id="2440" r:id="rId12"/>
    <p:sldId id="2669" r:id="rId13"/>
  </p:sldIdLst>
  <p:sldSz cx="12190095" cy="6859270"/>
  <p:notesSz cx="6858000" cy="9144000"/>
  <p:custDataLst>
    <p:tags r:id="rId19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38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838"/>
        <p:guide pos="211"/>
        <p:guide pos="6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450"/>
        <p:guide pos="225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22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{% for cag in categories %}</a:t>
            </a:r>
            <a:endParaRPr lang="zh-CN" altLang="en-US"/>
          </a:p>
          <a:p>
            <a:r>
              <a:rPr lang="zh-CN" altLang="en-US"/>
              <a:t>&lt;div class="list_model"&gt;</a:t>
            </a:r>
            <a:endParaRPr lang="zh-CN" altLang="en-US"/>
          </a:p>
          <a:p>
            <a:r>
              <a:rPr lang="zh-CN" altLang="en-US"/>
              <a:t>    &lt;div class="list_title clearfix"&gt;</a:t>
            </a:r>
            <a:endParaRPr lang="zh-CN" altLang="en-US"/>
          </a:p>
          <a:p>
            <a:r>
              <a:rPr lang="zh-CN" altLang="en-US"/>
              <a:t>        &lt;h3 class="fl" id="model01"&gt;{{ cag.cag_name }}&lt;/h3&gt;</a:t>
            </a:r>
            <a:endParaRPr lang="zh-CN" altLang="en-US"/>
          </a:p>
          <a:p>
            <a:r>
              <a:rPr lang="zh-CN" altLang="en-US"/>
              <a:t>        &lt;a href="/goods/?cag={{ cag.id }}&amp;page=1" </a:t>
            </a:r>
            <a:endParaRPr lang="zh-CN" altLang="en-US"/>
          </a:p>
          <a:p>
            <a:r>
              <a:rPr lang="zh-CN" altLang="en-US"/>
              <a:t>            class="goods_more fr" id="fruit_more"&gt;查看更多 &gt;&lt;/a&gt;</a:t>
            </a:r>
            <a:endParaRPr lang="zh-CN" altLang="en-US"/>
          </a:p>
          <a:p>
            <a:r>
              <a:rPr lang="zh-CN" altLang="en-US"/>
              <a:t>    &lt;/div&gt;</a:t>
            </a:r>
            <a:endParaRPr lang="zh-CN" altLang="en-US"/>
          </a:p>
          <a:p>
            <a:r>
              <a:rPr lang="zh-CN" altLang="en-US"/>
              <a:t>    &lt;div class="goods_con clearfix"&gt;</a:t>
            </a:r>
            <a:endParaRPr lang="zh-CN" altLang="en-US"/>
          </a:p>
          <a:p>
            <a:r>
              <a:rPr lang="zh-CN" altLang="en-US"/>
              <a:t>        &lt;div class="goods_banner fl"&gt;&lt;img </a:t>
            </a:r>
            <a:endParaRPr lang="zh-CN" altLang="en-US"/>
          </a:p>
          <a:p>
            <a:r>
              <a:rPr lang="zh-CN" altLang="en-US"/>
              <a:t>            src="/static/{{ cag.cag_img }}"&gt;&lt;/div&gt;</a:t>
            </a:r>
            <a:endParaRPr lang="zh-CN" altLang="en-US"/>
          </a:p>
          <a:p>
            <a:r>
              <a:rPr lang="zh-CN" altLang="en-US"/>
              <a:t>        &lt;ul class="goods_list fl"&gt;</a:t>
            </a:r>
            <a:endParaRPr lang="zh-CN" altLang="en-US"/>
          </a:p>
          <a:p>
            <a:r>
              <a:rPr lang="zh-CN" altLang="en-US"/>
              <a:t>            {% for goods in cag.goods_list %}</a:t>
            </a:r>
            <a:endParaRPr lang="zh-CN" altLang="en-US"/>
          </a:p>
          <a:p>
            <a:r>
              <a:rPr lang="zh-CN" altLang="en-US"/>
              <a:t>            &lt;li&gt;</a:t>
            </a:r>
            <a:endParaRPr lang="zh-CN" altLang="en-US"/>
          </a:p>
          <a:p>
            <a:r>
              <a:rPr lang="zh-CN" altLang="en-US"/>
              <a:t>                &lt;h4&gt;&lt;a href="/detail/?id={{ goods.id }}"&gt;</a:t>
            </a:r>
            <a:endParaRPr lang="zh-CN" altLang="en-US"/>
          </a:p>
          <a:p>
            <a:r>
              <a:rPr lang="zh-CN" altLang="en-US"/>
              <a:t>                    {{ goods.goods_name }}&lt;/a&gt;&lt;/h4&gt;</a:t>
            </a:r>
            <a:endParaRPr lang="zh-CN" altLang="en-US"/>
          </a:p>
          <a:p>
            <a:r>
              <a:rPr lang="zh-CN" altLang="en-US"/>
              <a:t>                &lt;a href="/detail/?id={{ goods.id }}"&gt;&lt;img </a:t>
            </a:r>
            <a:endParaRPr lang="zh-CN" altLang="en-US"/>
          </a:p>
          <a:p>
            <a:r>
              <a:rPr lang="zh-CN" altLang="en-US"/>
              <a:t>                    src="/static/goods/{{ goods.goods_img }}.jpg"&gt;&lt;/a&gt;</a:t>
            </a:r>
            <a:endParaRPr lang="zh-CN" altLang="en-US"/>
          </a:p>
          <a:p>
            <a:r>
              <a:rPr lang="zh-CN" altLang="en-US"/>
              <a:t>                &lt;div class="prize"&gt;¥ {{ goods.goods_price }}&lt;/div&gt;</a:t>
            </a:r>
            <a:endParaRPr lang="zh-CN" altLang="en-US"/>
          </a:p>
          <a:p>
            <a:r>
              <a:rPr lang="zh-CN" altLang="en-US"/>
              <a:t>            &lt;/li&gt;</a:t>
            </a:r>
            <a:endParaRPr lang="zh-CN" altLang="en-US"/>
          </a:p>
          <a:p>
            <a:r>
              <a:rPr lang="zh-CN" altLang="en-US"/>
              <a:t>            {% endfor %}</a:t>
            </a:r>
            <a:endParaRPr lang="zh-CN" altLang="en-US"/>
          </a:p>
          <a:p>
            <a:r>
              <a:rPr lang="zh-CN" altLang="en-US"/>
              <a:t>        &lt;/ul&gt;</a:t>
            </a:r>
            <a:endParaRPr lang="zh-CN" altLang="en-US"/>
          </a:p>
          <a:p>
            <a:r>
              <a:rPr lang="zh-CN" altLang="en-US"/>
              <a:t>    &lt;/div&gt;</a:t>
            </a:r>
            <a:endParaRPr lang="zh-CN" altLang="en-US"/>
          </a:p>
          <a:p>
            <a:r>
              <a:rPr lang="zh-CN" altLang="en-US"/>
              <a:t>&lt;/div&gt;</a:t>
            </a:r>
            <a:endParaRPr lang="zh-CN" altLang="en-US"/>
          </a:p>
          <a:p>
            <a:r>
              <a:rPr lang="zh-CN" altLang="en-US"/>
              <a:t>{% endfor %}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10703717" y="6794446"/>
            <a:ext cx="1486695" cy="846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13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5.xml"/><Relationship Id="rId4" Type="http://schemas.openxmlformats.org/officeDocument/2006/relationships/image" Target="../media/image3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56399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模块四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项目实战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天天生鲜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spc="200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首页功能实现</a:t>
            </a:r>
            <a:endParaRPr lang="zh-CN" altLang="en-US" sz="2800" b="1" spc="200" dirty="0" smtClean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7254875" cy="5289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主要展示全部商品分类以及最新商品信息，如图所示。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algn="ctr"/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42390" y="2320290"/>
            <a:ext cx="5563235" cy="3935730"/>
          </a:xfrm>
          <a:prstGeom prst="rect">
            <a:avLst/>
          </a:prstGeom>
        </p:spPr>
      </p:pic>
      <p:sp>
        <p:nvSpPr>
          <p:cNvPr id="6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7103110" y="2924175"/>
            <a:ext cx="4331970" cy="2727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首页主要划分为三部分，分别是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全部商品分类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，其中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位于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页面的右上角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部分，主要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购物车的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商品信息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以及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总数量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默认的总数量为0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；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全部商品分类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位于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天天生鲜图标的下方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，以列表形式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展示所有的分类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；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位于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页面下半部分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，主要展示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每个分类下最新的四个商品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信息。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1722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86190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94000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3798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视图函数的创建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，能够在天天生鲜项目中创建视图函数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82345" y="1630045"/>
            <a:ext cx="9785350" cy="17983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class属性值为subnav fl的&lt;ul&gt;标签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用于描述首页中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商品分类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这部分的内容，在该标签的相应位置使用模板语法插入变量，以动态生成商品的分类，具体代码如下。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558290" y="3428365"/>
            <a:ext cx="9036685" cy="277050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&lt;ul class="subnav fl"&gt;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{% for cag in categories %}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&lt;li&gt;&lt;a href="/goods/?cag={{ cag.id }}&amp;page=1"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class="{{ cag.cag_css }}"&gt;{{ cag.cag_name }}&lt;/a&gt;&lt;/li&gt;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{% endfor %}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&lt;/ul&gt;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82345" y="1558290"/>
            <a:ext cx="9785350" cy="15125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class属性值为list_model的&lt;div&gt;标签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用于描述首页中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每个分类下最新商品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这部分的内容，在该标签的相应位置使用模板语法插入变量，以动态生成每个分类对应的最新商品，具体代码如下（详细代码查看备注）。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558290" y="2928620"/>
            <a:ext cx="9036685" cy="359854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for cag in categories %}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&lt;div class="list_model"&gt;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&lt;div class="list_title clearfix"&gt;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&lt;h3 class="fl" id="model01"&gt;{{ cag.cag_name }}&lt;/h3&gt;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&lt;a href="/goods/?cag={{ cag.id }}&amp;page=1" 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class="goods_more fr" id="fruit_more"&gt;查看更多 &gt;&lt;/a&gt;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&lt;/div&gt;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&lt;div class="goods_con clearfix"&gt;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...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endfor %}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982345" y="1414780"/>
            <a:ext cx="9785350" cy="10312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class属性值为list_model的&lt;div&gt;标签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用于描述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首页中购物车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这部分的内容，在该标签的相应位置使用模板语法插入变量，以动态生成购物车的商品信息及总数量，具体代码如下。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558290" y="2423795"/>
            <a:ext cx="9036685" cy="419354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&lt;div class="guest_cart fr"&gt;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&lt;a href="/cart/show_cart/" class="cart_name fl"&gt;我的购物车&lt;/a&gt;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&lt;div class="goods_count fl"&gt;{{ cart_goods_count }}&lt;/div&gt;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&lt;ul class="cart_goods_show"&gt;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{% for cart_goods in cart_goods_list %}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&lt;li&gt;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  &lt;img src="/static/goods/{{ cart_goods.goods_img }}.jpg" alt="商品图片"&gt;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  {{ cart_goods.goods_name }}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  &lt;div&gt;{{ cart_goods.goods_num }}&lt;/div&gt;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&lt;/li&gt;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{% endfor %}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&lt;/ul&gt;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&lt;/div&gt;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3798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路由的配置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，能够在天天生鲜项目中配置访问首页的路由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配置路由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4100" y="1471930"/>
            <a:ext cx="9785350" cy="6337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ttsx项目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url.py文件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中配置路由，具体代码如下。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1119505" y="2288540"/>
            <a:ext cx="9719945" cy="390398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django.contrib import admin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django.urls import path, include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goods.views import index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goods_extra_patterns = [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path('index/', index),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path("admin/", admin.site.urls),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path('', include(goods_extra_patterns)),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配置路由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1964</Words>
  <Application>WPS 演示</Application>
  <PresentationFormat>自定义</PresentationFormat>
  <Paragraphs>91</Paragraphs>
  <Slides>9</Slides>
  <Notes>117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黑体</vt:lpstr>
      <vt:lpstr>微软雅黑</vt:lpstr>
      <vt:lpstr>Source Han Sans K Bold</vt:lpstr>
      <vt:lpstr>Yu Gothic UI Semibold</vt:lpstr>
      <vt:lpstr>Calibri</vt:lpstr>
      <vt:lpstr>Times New Roman</vt:lpstr>
      <vt:lpstr>Arial Unicode MS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7388</cp:revision>
  <dcterms:created xsi:type="dcterms:W3CDTF">2020-11-11T09:29:00Z</dcterms:created>
  <dcterms:modified xsi:type="dcterms:W3CDTF">2025-01-09T06:33:20Z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744D8EB2E76D4847A8112CE6B167364B</vt:lpwstr>
  </property>
</Properties>
</file>