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handoutMasterIdLst>
    <p:handoutMasterId r:id="rId12"/>
  </p:handoutMasterIdLst>
  <p:sldIdLst>
    <p:sldId id="2496" r:id="rId4"/>
    <p:sldId id="2461" r:id="rId5"/>
    <p:sldId id="2462" r:id="rId7"/>
    <p:sldId id="2465" r:id="rId8"/>
    <p:sldId id="2466" r:id="rId9"/>
    <p:sldId id="2467" r:id="rId10"/>
    <p:sldId id="2497" r:id="rId11"/>
  </p:sldIdLst>
  <p:sldSz cx="12190095" cy="6859270"/>
  <p:notesSz cx="6858000" cy="9144000"/>
  <p:custDataLst>
    <p:tags r:id="rId17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9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65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Lv0593" initials="L" lastIdx="15" clrIdx="2"/>
  <p:cmAuthor id="4" name="itcast" initials="i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C"/>
    <a:srgbClr val="595959"/>
    <a:srgbClr val="0075CC"/>
    <a:srgbClr val="005DA2"/>
    <a:srgbClr val="1369B2"/>
    <a:srgbClr val="FAFAFA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20" autoAdjust="0"/>
    <p:restoredTop sz="55672" autoAdjust="0"/>
  </p:normalViewPr>
  <p:slideViewPr>
    <p:cSldViewPr showGuides="1">
      <p:cViewPr varScale="1">
        <p:scale>
          <a:sx n="58" d="100"/>
          <a:sy n="58" d="100"/>
        </p:scale>
        <p:origin x="72" y="1104"/>
      </p:cViewPr>
      <p:guideLst>
        <p:guide orient="horz" pos="1899"/>
        <p:guide pos="211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10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531"/>
        <p:guide pos="225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1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172968" y="160668"/>
            <a:ext cx="11823568" cy="652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/>
        </p:nvPicPr>
        <p:blipFill>
          <a:blip r:embed="rId9"/>
          <a:srcRect t="8345" b="8345"/>
          <a:stretch>
            <a:fillRect/>
          </a:stretch>
        </p:blipFill>
        <p:spPr>
          <a:xfrm>
            <a:off x="191105" y="188630"/>
            <a:ext cx="3283072" cy="1368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7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3461" y="1792226"/>
            <a:ext cx="5082381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en-US" altLang="zh-CN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python</a:t>
            </a:r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高级应用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2818130"/>
            <a:ext cx="6563995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模块三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altLang="zh-CN" sz="3600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Django</a:t>
            </a:r>
            <a:r>
              <a:rPr lang="zh-CN" altLang="en-US" sz="3600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核心组件详解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400" y="3770630"/>
            <a:ext cx="7304405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任务五</a:t>
            </a:r>
            <a:r>
              <a:rPr lang="en-US" alt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spc="200" dirty="0" smtClean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项目：</a:t>
            </a:r>
            <a:r>
              <a:rPr lang="en-US" altLang="zh-CN" sz="2800" b="1" spc="200" dirty="0" smtClean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Django</a:t>
            </a:r>
            <a:r>
              <a:rPr lang="zh-CN" altLang="en-US" sz="2800" b="1" spc="200" dirty="0" smtClean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版用户注册与登录</a:t>
            </a:r>
            <a:endParaRPr lang="zh-CN" altLang="en-US" sz="2800" b="1" spc="200" dirty="0" smtClean="0">
              <a:solidFill>
                <a:srgbClr val="006B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184" y="5157750"/>
            <a:ext cx="4063365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</a:rPr>
              <a:t>授课讲师：姚伦昌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MG_20241120_150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1054100"/>
            <a:ext cx="3171190" cy="447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17222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861902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940007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根据任务分析实现项目：用户登录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：用户登录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35"/>
          <p:cNvSpPr txBox="1">
            <a:spLocks noChangeArrowheads="1"/>
          </p:cNvSpPr>
          <p:nvPr/>
        </p:nvSpPr>
        <p:spPr bwMode="auto">
          <a:xfrm>
            <a:off x="1054735" y="1485900"/>
            <a:ext cx="10165715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用户登录是Web应用常见的板块，一般包括用户登录和用户注册两个页面。假设用户首次在浏览器中输入访问http://127.0.0.1:8000/login后打开用户登录页面，效果如图所示。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：用户登录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4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46805" y="2566035"/>
            <a:ext cx="4664075" cy="3895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35"/>
          <p:cNvSpPr txBox="1">
            <a:spLocks noChangeArrowheads="1"/>
          </p:cNvSpPr>
          <p:nvPr/>
        </p:nvSpPr>
        <p:spPr bwMode="auto">
          <a:xfrm>
            <a:off x="1054735" y="1485900"/>
            <a:ext cx="10165715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单击“注册”按钮会将页面跳转到用户注册页面，具体如图所示。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：用户登录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3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93465" y="2132965"/>
            <a:ext cx="5088255" cy="4281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35"/>
          <p:cNvSpPr txBox="1">
            <a:spLocks noChangeArrowheads="1"/>
          </p:cNvSpPr>
          <p:nvPr/>
        </p:nvSpPr>
        <p:spPr bwMode="auto">
          <a:xfrm>
            <a:off x="1054100" y="1485900"/>
            <a:ext cx="10165715" cy="136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填写邮箱为test@123.com，密码为123456，填入注册信息后单击“注册”按钮，如果页面跳转到登录页面表示注册成功，如果注册失败在页面中会有相应提示。比如用户两次填写的密码不一致，注册页面中会有相应的提示信息，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：用户登录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5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60165" y="2924810"/>
            <a:ext cx="4265295" cy="3629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35"/>
          <p:cNvSpPr txBox="1">
            <a:spLocks noChangeArrowheads="1"/>
          </p:cNvSpPr>
          <p:nvPr/>
        </p:nvSpPr>
        <p:spPr bwMode="auto">
          <a:xfrm>
            <a:off x="1054100" y="1557655"/>
            <a:ext cx="10165715" cy="10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在登录页面中输入正确的登录信息后，单击“登录”按钮页面会跳转到主页页面，具体如图所示。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：用户登录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3" name="图片 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65730" y="2709545"/>
            <a:ext cx="6858000" cy="2345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3360" y="2781084"/>
            <a:ext cx="3814167" cy="57141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ISPRING_RESOURCE_PATHS_HASH_PRESENTER" val="3f15e6573a385e41c33bb97e7105a62faa5c484"/>
  <p:tag name="KSO_WPP_MARK_KEY" val="e7a0f094-5756-40f7-9eda-ce9c717f1e47"/>
  <p:tag name="COMMONDATA" val="eyJoZGlkIjoiMGQxNWFmNjAzM2M0ZDVlY2QwYjk4NmE0NTY2ZWYyYmQifQ=="/>
  <p:tag name="commondata" val="eyJoZGlkIjoiMDA1YzgyMjgxY2FlNDkxNWNlMWE1ZTFmYjY2ZTJhZT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</Words>
  <Application>WPS 演示</Application>
  <PresentationFormat>自定义</PresentationFormat>
  <Paragraphs>34</Paragraphs>
  <Slides>7</Slides>
  <Notes>156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微软雅黑</vt:lpstr>
      <vt:lpstr>思源黑体 CN Medium</vt:lpstr>
      <vt:lpstr>Source Han Sans K Bold</vt:lpstr>
      <vt:lpstr>字魂58号-创中黑</vt:lpstr>
      <vt:lpstr>Calibri</vt:lpstr>
      <vt:lpstr>思源黑体 CN Regular</vt:lpstr>
      <vt:lpstr>Yu Gothic UI Semibold</vt:lpstr>
      <vt:lpstr>Arial Unicode MS</vt:lpstr>
      <vt:lpstr>Times New Roman</vt:lpstr>
      <vt:lpstr>Wingdings</vt:lpstr>
      <vt:lpstr>webwppDefTheme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有点</cp:lastModifiedBy>
  <cp:revision>6976</cp:revision>
  <dcterms:created xsi:type="dcterms:W3CDTF">2020-11-11T09:29:00Z</dcterms:created>
  <dcterms:modified xsi:type="dcterms:W3CDTF">2024-11-20T09:01:01Z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744D8EB2E76D4847A8112CE6B167364B</vt:lpwstr>
  </property>
</Properties>
</file>