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9"/>
  </p:handoutMasterIdLst>
  <p:sldIdLst>
    <p:sldId id="2223" r:id="rId4"/>
    <p:sldId id="1785" r:id="rId5"/>
    <p:sldId id="1998" r:id="rId7"/>
    <p:sldId id="2222" r:id="rId8"/>
  </p:sldIdLst>
  <p:sldSz cx="12190095" cy="6859270"/>
  <p:notesSz cx="6858000" cy="9144000"/>
  <p:custDataLst>
    <p:tags r:id="rId14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224" userDrawn="1">
          <p15:clr>
            <a:srgbClr val="A4A3A4"/>
          </p15:clr>
        </p15:guide>
        <p15:guide id="3" pos="65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933"/>
        <p:guide pos="224"/>
        <p:guide pos="65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577"/>
        <p:guide pos="22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4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094" y="2818226"/>
            <a:ext cx="5601095" cy="694581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模块一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数据库编程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项目：用户注册与登录</a:t>
            </a:r>
            <a:endParaRPr lang="zh-CN" altLang="en-US" sz="2800" b="1" spc="200" dirty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66073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200541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8351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75275" y="765175"/>
            <a:ext cx="579818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：用户注册与登录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35553" y="3534331"/>
            <a:ext cx="4983480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根据任务分析实现实例：用户注册与登录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4" descr="图片包含 文字, 地图&#10;&#10;描述已自动生成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93"/>
          <a:stretch>
            <a:fillRect/>
          </a:stretch>
        </p:blipFill>
        <p:spPr>
          <a:xfrm>
            <a:off x="7967345" y="2277745"/>
            <a:ext cx="1450340" cy="39935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5275" y="765175"/>
            <a:ext cx="579818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：用户注册与登录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054100" y="1325880"/>
            <a:ext cx="968946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户模块是每个项目中必须拥有的基本模块，该模块中最基础的功能便是用户注册与登录业务。每个项目中处理用户注册与登录业务的界面各有不同，但主要的业务逻辑都是相差无几的，最简单的用户注册与用户登录业务的处理流程分别如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左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图和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右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图所示。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图片 6" descr="图片包含 文字, 地图&#10;&#10;描述已自动生成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" t="21657" r="61235"/>
          <a:stretch>
            <a:fillRect/>
          </a:stretch>
        </p:blipFill>
        <p:spPr>
          <a:xfrm>
            <a:off x="2782887" y="2996565"/>
            <a:ext cx="1638300" cy="34455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760220" y="5948680"/>
            <a:ext cx="63671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用户注册</a:t>
            </a:r>
            <a:r>
              <a:rPr 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                                                          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用户登录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</Words>
  <Application>WPS 演示</Application>
  <PresentationFormat>自定义</PresentationFormat>
  <Paragraphs>24</Paragraphs>
  <Slides>4</Slides>
  <Notes>133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</vt:lpstr>
      <vt:lpstr>宋体</vt:lpstr>
      <vt:lpstr>Wingdings</vt:lpstr>
      <vt:lpstr>黑体</vt:lpstr>
      <vt:lpstr>微软雅黑</vt:lpstr>
      <vt:lpstr>思源黑体 CN Medium</vt:lpstr>
      <vt:lpstr>字魂58号-创中黑</vt:lpstr>
      <vt:lpstr>Source Han Sans K Bold</vt:lpstr>
      <vt:lpstr>Yu Gothic UI Semibold</vt:lpstr>
      <vt:lpstr>Arial Unicode MS</vt:lpstr>
      <vt:lpstr>Calibri</vt:lpstr>
      <vt:lpstr>Times New Roman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5873</cp:revision>
  <dcterms:created xsi:type="dcterms:W3CDTF">2020-11-11T09:29:00Z</dcterms:created>
  <dcterms:modified xsi:type="dcterms:W3CDTF">2024-11-20T08:13:51Z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744D8EB2E76D4847A8112CE6B167364B</vt:lpwstr>
  </property>
</Properties>
</file>