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50" r:id="rId2"/>
  </p:sldMasterIdLst>
  <p:notesMasterIdLst>
    <p:notesMasterId r:id="rId16"/>
  </p:notesMasterIdLst>
  <p:handoutMasterIdLst>
    <p:handoutMasterId r:id="rId17"/>
  </p:handoutMasterIdLst>
  <p:sldIdLst>
    <p:sldId id="618" r:id="rId3"/>
    <p:sldId id="476" r:id="rId4"/>
    <p:sldId id="574" r:id="rId5"/>
    <p:sldId id="387" r:id="rId6"/>
    <p:sldId id="608" r:id="rId7"/>
    <p:sldId id="391" r:id="rId8"/>
    <p:sldId id="612" r:id="rId9"/>
    <p:sldId id="613" r:id="rId10"/>
    <p:sldId id="614" r:id="rId11"/>
    <p:sldId id="615" r:id="rId12"/>
    <p:sldId id="616" r:id="rId13"/>
    <p:sldId id="617" r:id="rId14"/>
    <p:sldId id="558" r:id="rId15"/>
  </p:sldIdLst>
  <p:sldSz cx="12192000" cy="6858000"/>
  <p:notesSz cx="6858000" cy="9144000"/>
  <p:embeddedFontLst>
    <p:embeddedFont>
      <p:font typeface="黑体" panose="02010609060101010101" pitchFamily="49" charset="-122"/>
      <p:regular r:id="rId18"/>
    </p:embeddedFont>
    <p:embeddedFont>
      <p:font typeface="微软雅黑" panose="020B0503020204020204" pitchFamily="34" charset="-122"/>
      <p:regular r:id="rId19"/>
      <p:bold r:id="rId20"/>
    </p:embeddedFont>
  </p:embeddedFontLst>
  <p:custDataLst>
    <p:tags r:id="rId21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0000"/>
    <a:srgbClr val="4874CB"/>
    <a:srgbClr val="1B5A9D"/>
    <a:srgbClr val="389B39"/>
    <a:srgbClr val="2492BC"/>
    <a:srgbClr val="339AC1"/>
    <a:srgbClr val="2691BD"/>
    <a:srgbClr val="78C7ED"/>
    <a:srgbClr val="E979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D90770-54BF-4F16-BD79-CBD56384D27F}" v="43" dt="2024-01-17T09:37:07.3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5"/>
    <p:restoredTop sz="94619"/>
  </p:normalViewPr>
  <p:slideViewPr>
    <p:cSldViewPr showGuides="1">
      <p:cViewPr varScale="1">
        <p:scale>
          <a:sx n="101" d="100"/>
          <a:sy n="101" d="100"/>
        </p:scale>
        <p:origin x="62" y="106"/>
      </p:cViewPr>
      <p:guideLst>
        <p:guide orient="horz" pos="2182"/>
        <p:guide pos="383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D3DFB1-9A53-4871-ADC7-13A88BCF1010}" type="doc">
      <dgm:prSet loTypeId="urn:microsoft.com/office/officeart/2008/layout/Lin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D237ED8-3294-46AB-96F9-F3F2CAF740F1}">
      <dgm:prSet phldrT="[文本]"/>
      <dgm:spPr/>
      <dgm:t>
        <a:bodyPr/>
        <a:lstStyle/>
        <a:p>
          <a:r>
            <a:rPr lang="zh-CN" altLang="en-US" dirty="0"/>
            <a:t>目录</a:t>
          </a:r>
        </a:p>
      </dgm:t>
    </dgm:pt>
    <dgm:pt modelId="{79A4EF26-4C0A-4288-854C-462D545D08AC}" type="parTrans" cxnId="{C6D410FB-1095-4820-98FD-5539B5B38BAA}">
      <dgm:prSet/>
      <dgm:spPr/>
      <dgm:t>
        <a:bodyPr/>
        <a:lstStyle/>
        <a:p>
          <a:endParaRPr lang="zh-CN" altLang="en-US"/>
        </a:p>
      </dgm:t>
    </dgm:pt>
    <dgm:pt modelId="{4E5F1C20-460B-40CB-AF3A-88903A60C527}" type="sibTrans" cxnId="{C6D410FB-1095-4820-98FD-5539B5B38BAA}">
      <dgm:prSet/>
      <dgm:spPr/>
      <dgm:t>
        <a:bodyPr/>
        <a:lstStyle/>
        <a:p>
          <a:endParaRPr lang="zh-CN" altLang="en-US"/>
        </a:p>
      </dgm:t>
    </dgm:pt>
    <dgm:pt modelId="{2F1027D1-E117-453D-9310-930698A81945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软件细节一</a:t>
          </a:r>
        </a:p>
      </dgm:t>
    </dgm:pt>
    <dgm:pt modelId="{79DD3F88-7AFE-4CBA-A823-87E011AFFF57}" type="parTrans" cxnId="{B746E8B4-4A2B-4E1E-AE2E-8563FDAB347A}">
      <dgm:prSet/>
      <dgm:spPr/>
      <dgm:t>
        <a:bodyPr/>
        <a:lstStyle/>
        <a:p>
          <a:endParaRPr lang="zh-CN" altLang="en-US"/>
        </a:p>
      </dgm:t>
    </dgm:pt>
    <dgm:pt modelId="{B2A68C56-6CF9-43BD-940A-6916DA7FD342}" type="sibTrans" cxnId="{B746E8B4-4A2B-4E1E-AE2E-8563FDAB347A}">
      <dgm:prSet/>
      <dgm:spPr/>
      <dgm:t>
        <a:bodyPr/>
        <a:lstStyle/>
        <a:p>
          <a:endParaRPr lang="zh-CN" altLang="en-US"/>
        </a:p>
      </dgm:t>
    </dgm:pt>
    <dgm:pt modelId="{07A748B2-2CD4-4844-8AD5-F5D5168EDF21}">
      <dgm:prSet phldrT="[文本]" custT="1"/>
      <dgm:spPr/>
      <dgm:t>
        <a:bodyPr/>
        <a:lstStyle/>
        <a:p>
          <a:r>
            <a:rPr lang="zh-CN" altLang="en-US" sz="2800" dirty="0">
              <a:latin typeface="黑体" panose="02010609060101010101" pitchFamily="49" charset="-122"/>
              <a:ea typeface="黑体" panose="02010609060101010101" pitchFamily="49" charset="-122"/>
            </a:rPr>
            <a:t>页面模型制作</a:t>
          </a:r>
          <a:endParaRPr lang="en-US" altLang="zh-CN" sz="2800" dirty="0"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8766DEB-50C2-44B2-8D26-0E100115317B}" type="parTrans" cxnId="{B9D5F7A2-BC62-4C3D-99CE-7086B93FAA62}">
      <dgm:prSet/>
      <dgm:spPr/>
      <dgm:t>
        <a:bodyPr/>
        <a:lstStyle/>
        <a:p>
          <a:endParaRPr lang="zh-CN" altLang="en-US"/>
        </a:p>
      </dgm:t>
    </dgm:pt>
    <dgm:pt modelId="{7A189308-D532-420C-B56D-9D5AE8F185CB}" type="sibTrans" cxnId="{B9D5F7A2-BC62-4C3D-99CE-7086B93FAA62}">
      <dgm:prSet/>
      <dgm:spPr/>
      <dgm:t>
        <a:bodyPr/>
        <a:lstStyle/>
        <a:p>
          <a:endParaRPr lang="zh-CN" altLang="en-US"/>
        </a:p>
      </dgm:t>
    </dgm:pt>
    <dgm:pt modelId="{BB66848E-93BB-4FA4-AC0C-7FC7AA91E580}" type="pres">
      <dgm:prSet presAssocID="{FCD3DFB1-9A53-4871-ADC7-13A88BCF1010}" presName="vert0" presStyleCnt="0">
        <dgm:presLayoutVars>
          <dgm:dir/>
          <dgm:animOne val="branch"/>
          <dgm:animLvl val="lvl"/>
        </dgm:presLayoutVars>
      </dgm:prSet>
      <dgm:spPr/>
    </dgm:pt>
    <dgm:pt modelId="{9DE5B887-1E4D-466A-8CE3-D762399842C5}" type="pres">
      <dgm:prSet presAssocID="{BD237ED8-3294-46AB-96F9-F3F2CAF740F1}" presName="thickLine" presStyleLbl="alignNode1" presStyleIdx="0" presStyleCnt="1"/>
      <dgm:spPr/>
    </dgm:pt>
    <dgm:pt modelId="{1E94F505-9E66-4E1A-B7DB-2B2D15EA3536}" type="pres">
      <dgm:prSet presAssocID="{BD237ED8-3294-46AB-96F9-F3F2CAF740F1}" presName="horz1" presStyleCnt="0"/>
      <dgm:spPr/>
    </dgm:pt>
    <dgm:pt modelId="{17D12692-6A87-4634-95A1-96F3C3D95929}" type="pres">
      <dgm:prSet presAssocID="{BD237ED8-3294-46AB-96F9-F3F2CAF740F1}" presName="tx1" presStyleLbl="revTx" presStyleIdx="0" presStyleCnt="3"/>
      <dgm:spPr/>
    </dgm:pt>
    <dgm:pt modelId="{8FD9ED59-57A6-45DA-A6E5-8F401AF6CAF6}" type="pres">
      <dgm:prSet presAssocID="{BD237ED8-3294-46AB-96F9-F3F2CAF740F1}" presName="vert1" presStyleCnt="0"/>
      <dgm:spPr/>
    </dgm:pt>
    <dgm:pt modelId="{3335C5FF-1C9F-4538-AA82-F32FCDF280D8}" type="pres">
      <dgm:prSet presAssocID="{2F1027D1-E117-453D-9310-930698A81945}" presName="vertSpace2a" presStyleCnt="0"/>
      <dgm:spPr/>
    </dgm:pt>
    <dgm:pt modelId="{29EADD82-4A8F-4D1F-9573-44191860F7C6}" type="pres">
      <dgm:prSet presAssocID="{2F1027D1-E117-453D-9310-930698A81945}" presName="horz2" presStyleCnt="0"/>
      <dgm:spPr/>
    </dgm:pt>
    <dgm:pt modelId="{4FAD50A7-0DBB-48F2-87F0-4C7809DA0280}" type="pres">
      <dgm:prSet presAssocID="{2F1027D1-E117-453D-9310-930698A81945}" presName="horzSpace2" presStyleCnt="0"/>
      <dgm:spPr/>
    </dgm:pt>
    <dgm:pt modelId="{4822CD7A-A62F-4524-A605-693B518C59D3}" type="pres">
      <dgm:prSet presAssocID="{2F1027D1-E117-453D-9310-930698A81945}" presName="tx2" presStyleLbl="revTx" presStyleIdx="1" presStyleCnt="3"/>
      <dgm:spPr/>
    </dgm:pt>
    <dgm:pt modelId="{EE034B24-70E0-4B8B-9FC4-516A31D7968D}" type="pres">
      <dgm:prSet presAssocID="{2F1027D1-E117-453D-9310-930698A81945}" presName="vert2" presStyleCnt="0"/>
      <dgm:spPr/>
    </dgm:pt>
    <dgm:pt modelId="{884C90B6-2080-48EE-B6E8-C306456E6EAB}" type="pres">
      <dgm:prSet presAssocID="{2F1027D1-E117-453D-9310-930698A81945}" presName="thinLine2b" presStyleLbl="callout" presStyleIdx="0" presStyleCnt="2"/>
      <dgm:spPr/>
    </dgm:pt>
    <dgm:pt modelId="{BE17B272-3422-496B-9993-DCE5E6C626D1}" type="pres">
      <dgm:prSet presAssocID="{2F1027D1-E117-453D-9310-930698A81945}" presName="vertSpace2b" presStyleCnt="0"/>
      <dgm:spPr/>
    </dgm:pt>
    <dgm:pt modelId="{E843A24E-FB76-4839-9504-A78075A79A33}" type="pres">
      <dgm:prSet presAssocID="{07A748B2-2CD4-4844-8AD5-F5D5168EDF21}" presName="horz2" presStyleCnt="0"/>
      <dgm:spPr/>
    </dgm:pt>
    <dgm:pt modelId="{D0D883C0-E6EE-4A9B-A02D-0DC1E059C80F}" type="pres">
      <dgm:prSet presAssocID="{07A748B2-2CD4-4844-8AD5-F5D5168EDF21}" presName="horzSpace2" presStyleCnt="0"/>
      <dgm:spPr/>
    </dgm:pt>
    <dgm:pt modelId="{9ADE6AA8-F7F0-45F0-B721-D1F99A810C1A}" type="pres">
      <dgm:prSet presAssocID="{07A748B2-2CD4-4844-8AD5-F5D5168EDF21}" presName="tx2" presStyleLbl="revTx" presStyleIdx="2" presStyleCnt="3"/>
      <dgm:spPr/>
    </dgm:pt>
    <dgm:pt modelId="{05368B89-7E99-425C-931C-59EA6E28F02C}" type="pres">
      <dgm:prSet presAssocID="{07A748B2-2CD4-4844-8AD5-F5D5168EDF21}" presName="vert2" presStyleCnt="0"/>
      <dgm:spPr/>
    </dgm:pt>
    <dgm:pt modelId="{2AC1B8D2-E29D-44C2-BCA8-0F07A16CC7F2}" type="pres">
      <dgm:prSet presAssocID="{07A748B2-2CD4-4844-8AD5-F5D5168EDF21}" presName="thinLine2b" presStyleLbl="callout" presStyleIdx="1" presStyleCnt="2"/>
      <dgm:spPr/>
    </dgm:pt>
    <dgm:pt modelId="{74E982B9-D9FD-4F03-8889-B09252C20F28}" type="pres">
      <dgm:prSet presAssocID="{07A748B2-2CD4-4844-8AD5-F5D5168EDF21}" presName="vertSpace2b" presStyleCnt="0"/>
      <dgm:spPr/>
    </dgm:pt>
  </dgm:ptLst>
  <dgm:cxnLst>
    <dgm:cxn modelId="{3D9C7C6B-4E3C-46F2-A88C-59B4AF4651E9}" type="presOf" srcId="{FCD3DFB1-9A53-4871-ADC7-13A88BCF1010}" destId="{BB66848E-93BB-4FA4-AC0C-7FC7AA91E580}" srcOrd="0" destOrd="0" presId="urn:microsoft.com/office/officeart/2008/layout/LinedList"/>
    <dgm:cxn modelId="{D665D379-8395-41EE-BAF4-C098509414D9}" type="presOf" srcId="{07A748B2-2CD4-4844-8AD5-F5D5168EDF21}" destId="{9ADE6AA8-F7F0-45F0-B721-D1F99A810C1A}" srcOrd="0" destOrd="0" presId="urn:microsoft.com/office/officeart/2008/layout/LinedList"/>
    <dgm:cxn modelId="{9AE7D07C-2BC7-4C31-9E7B-5CF908C9D46B}" type="presOf" srcId="{BD237ED8-3294-46AB-96F9-F3F2CAF740F1}" destId="{17D12692-6A87-4634-95A1-96F3C3D95929}" srcOrd="0" destOrd="0" presId="urn:microsoft.com/office/officeart/2008/layout/LinedList"/>
    <dgm:cxn modelId="{B9D5F7A2-BC62-4C3D-99CE-7086B93FAA62}" srcId="{BD237ED8-3294-46AB-96F9-F3F2CAF740F1}" destId="{07A748B2-2CD4-4844-8AD5-F5D5168EDF21}" srcOrd="1" destOrd="0" parTransId="{B8766DEB-50C2-44B2-8D26-0E100115317B}" sibTransId="{7A189308-D532-420C-B56D-9D5AE8F185CB}"/>
    <dgm:cxn modelId="{B746E8B4-4A2B-4E1E-AE2E-8563FDAB347A}" srcId="{BD237ED8-3294-46AB-96F9-F3F2CAF740F1}" destId="{2F1027D1-E117-453D-9310-930698A81945}" srcOrd="0" destOrd="0" parTransId="{79DD3F88-7AFE-4CBA-A823-87E011AFFF57}" sibTransId="{B2A68C56-6CF9-43BD-940A-6916DA7FD342}"/>
    <dgm:cxn modelId="{85BEFEF9-1223-440A-9FAD-84CDF4E3EEB6}" type="presOf" srcId="{2F1027D1-E117-453D-9310-930698A81945}" destId="{4822CD7A-A62F-4524-A605-693B518C59D3}" srcOrd="0" destOrd="0" presId="urn:microsoft.com/office/officeart/2008/layout/LinedList"/>
    <dgm:cxn modelId="{C6D410FB-1095-4820-98FD-5539B5B38BAA}" srcId="{FCD3DFB1-9A53-4871-ADC7-13A88BCF1010}" destId="{BD237ED8-3294-46AB-96F9-F3F2CAF740F1}" srcOrd="0" destOrd="0" parTransId="{79A4EF26-4C0A-4288-854C-462D545D08AC}" sibTransId="{4E5F1C20-460B-40CB-AF3A-88903A60C527}"/>
    <dgm:cxn modelId="{468D3BB3-0426-41A6-8041-6BB96D5D4DAE}" type="presParOf" srcId="{BB66848E-93BB-4FA4-AC0C-7FC7AA91E580}" destId="{9DE5B887-1E4D-466A-8CE3-D762399842C5}" srcOrd="0" destOrd="0" presId="urn:microsoft.com/office/officeart/2008/layout/LinedList"/>
    <dgm:cxn modelId="{E6B48A99-2E50-408F-94E2-D1675B5C9845}" type="presParOf" srcId="{BB66848E-93BB-4FA4-AC0C-7FC7AA91E580}" destId="{1E94F505-9E66-4E1A-B7DB-2B2D15EA3536}" srcOrd="1" destOrd="0" presId="urn:microsoft.com/office/officeart/2008/layout/LinedList"/>
    <dgm:cxn modelId="{CF6A1D1E-3C25-48FE-BE63-741C6F85B845}" type="presParOf" srcId="{1E94F505-9E66-4E1A-B7DB-2B2D15EA3536}" destId="{17D12692-6A87-4634-95A1-96F3C3D95929}" srcOrd="0" destOrd="0" presId="urn:microsoft.com/office/officeart/2008/layout/LinedList"/>
    <dgm:cxn modelId="{20CA2111-EEBC-4038-9B35-8E59677B559F}" type="presParOf" srcId="{1E94F505-9E66-4E1A-B7DB-2B2D15EA3536}" destId="{8FD9ED59-57A6-45DA-A6E5-8F401AF6CAF6}" srcOrd="1" destOrd="0" presId="urn:microsoft.com/office/officeart/2008/layout/LinedList"/>
    <dgm:cxn modelId="{9A9602CA-344C-48CF-81BF-30DC8512A6C6}" type="presParOf" srcId="{8FD9ED59-57A6-45DA-A6E5-8F401AF6CAF6}" destId="{3335C5FF-1C9F-4538-AA82-F32FCDF280D8}" srcOrd="0" destOrd="0" presId="urn:microsoft.com/office/officeart/2008/layout/LinedList"/>
    <dgm:cxn modelId="{3F9BD9C3-1680-42FB-B123-A567DF0CEEDC}" type="presParOf" srcId="{8FD9ED59-57A6-45DA-A6E5-8F401AF6CAF6}" destId="{29EADD82-4A8F-4D1F-9573-44191860F7C6}" srcOrd="1" destOrd="0" presId="urn:microsoft.com/office/officeart/2008/layout/LinedList"/>
    <dgm:cxn modelId="{F2E08A77-1E4D-461A-BD1F-A335DF936B81}" type="presParOf" srcId="{29EADD82-4A8F-4D1F-9573-44191860F7C6}" destId="{4FAD50A7-0DBB-48F2-87F0-4C7809DA0280}" srcOrd="0" destOrd="0" presId="urn:microsoft.com/office/officeart/2008/layout/LinedList"/>
    <dgm:cxn modelId="{84C291A1-6A38-4EFC-A47E-A441AEB5D863}" type="presParOf" srcId="{29EADD82-4A8F-4D1F-9573-44191860F7C6}" destId="{4822CD7A-A62F-4524-A605-693B518C59D3}" srcOrd="1" destOrd="0" presId="urn:microsoft.com/office/officeart/2008/layout/LinedList"/>
    <dgm:cxn modelId="{0F41FAB6-AE45-43E0-B972-82C90CF3449F}" type="presParOf" srcId="{29EADD82-4A8F-4D1F-9573-44191860F7C6}" destId="{EE034B24-70E0-4B8B-9FC4-516A31D7968D}" srcOrd="2" destOrd="0" presId="urn:microsoft.com/office/officeart/2008/layout/LinedList"/>
    <dgm:cxn modelId="{909673BF-53A0-43ED-88D6-1CEF7E1B519A}" type="presParOf" srcId="{8FD9ED59-57A6-45DA-A6E5-8F401AF6CAF6}" destId="{884C90B6-2080-48EE-B6E8-C306456E6EAB}" srcOrd="2" destOrd="0" presId="urn:microsoft.com/office/officeart/2008/layout/LinedList"/>
    <dgm:cxn modelId="{557BBC86-A4A8-40C5-81F7-512D8C66A5FC}" type="presParOf" srcId="{8FD9ED59-57A6-45DA-A6E5-8F401AF6CAF6}" destId="{BE17B272-3422-496B-9993-DCE5E6C626D1}" srcOrd="3" destOrd="0" presId="urn:microsoft.com/office/officeart/2008/layout/LinedList"/>
    <dgm:cxn modelId="{9C237594-CE91-439A-9E8A-879C2FCB713B}" type="presParOf" srcId="{8FD9ED59-57A6-45DA-A6E5-8F401AF6CAF6}" destId="{E843A24E-FB76-4839-9504-A78075A79A33}" srcOrd="4" destOrd="0" presId="urn:microsoft.com/office/officeart/2008/layout/LinedList"/>
    <dgm:cxn modelId="{19FCDEBD-63D8-4137-A973-D76E1FB19CA7}" type="presParOf" srcId="{E843A24E-FB76-4839-9504-A78075A79A33}" destId="{D0D883C0-E6EE-4A9B-A02D-0DC1E059C80F}" srcOrd="0" destOrd="0" presId="urn:microsoft.com/office/officeart/2008/layout/LinedList"/>
    <dgm:cxn modelId="{F6C4A568-1D1E-44FA-95E5-F18E3ED57C45}" type="presParOf" srcId="{E843A24E-FB76-4839-9504-A78075A79A33}" destId="{9ADE6AA8-F7F0-45F0-B721-D1F99A810C1A}" srcOrd="1" destOrd="0" presId="urn:microsoft.com/office/officeart/2008/layout/LinedList"/>
    <dgm:cxn modelId="{26965C15-976B-48BE-9F24-4B2D09392B5E}" type="presParOf" srcId="{E843A24E-FB76-4839-9504-A78075A79A33}" destId="{05368B89-7E99-425C-931C-59EA6E28F02C}" srcOrd="2" destOrd="0" presId="urn:microsoft.com/office/officeart/2008/layout/LinedList"/>
    <dgm:cxn modelId="{A15CFE0F-DEB4-4D02-AC01-ADAEF6474185}" type="presParOf" srcId="{8FD9ED59-57A6-45DA-A6E5-8F401AF6CAF6}" destId="{2AC1B8D2-E29D-44C2-BCA8-0F07A16CC7F2}" srcOrd="5" destOrd="0" presId="urn:microsoft.com/office/officeart/2008/layout/LinedList"/>
    <dgm:cxn modelId="{40565604-0652-4178-AD20-6C94895DC833}" type="presParOf" srcId="{8FD9ED59-57A6-45DA-A6E5-8F401AF6CAF6}" destId="{74E982B9-D9FD-4F03-8889-B09252C20F28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E5B887-1E4D-466A-8CE3-D762399842C5}">
      <dsp:nvSpPr>
        <dsp:cNvPr id="0" name=""/>
        <dsp:cNvSpPr/>
      </dsp:nvSpPr>
      <dsp:spPr>
        <a:xfrm>
          <a:off x="0" y="0"/>
          <a:ext cx="523246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7D12692-6A87-4634-95A1-96F3C3D95929}">
      <dsp:nvSpPr>
        <dsp:cNvPr id="0" name=""/>
        <dsp:cNvSpPr/>
      </dsp:nvSpPr>
      <dsp:spPr>
        <a:xfrm>
          <a:off x="0" y="0"/>
          <a:ext cx="1046493" cy="40054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4310" tIns="194310" rIns="194310" bIns="194310" numCol="1" spcCol="1270" anchor="t" anchorCtr="0">
          <a:noAutofit/>
        </a:bodyPr>
        <a:lstStyle/>
        <a:p>
          <a:pPr marL="0" lvl="0" indent="0" algn="l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100" kern="1200" dirty="0"/>
            <a:t>目录</a:t>
          </a:r>
        </a:p>
      </dsp:txBody>
      <dsp:txXfrm>
        <a:off x="0" y="0"/>
        <a:ext cx="1046493" cy="4005477"/>
      </dsp:txXfrm>
    </dsp:sp>
    <dsp:sp modelId="{4822CD7A-A62F-4524-A605-693B518C59D3}">
      <dsp:nvSpPr>
        <dsp:cNvPr id="0" name=""/>
        <dsp:cNvSpPr/>
      </dsp:nvSpPr>
      <dsp:spPr>
        <a:xfrm>
          <a:off x="1124980" y="93096"/>
          <a:ext cx="4107485" cy="1861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latin typeface="黑体" panose="02010609060101010101" pitchFamily="49" charset="-122"/>
              <a:ea typeface="黑体" panose="02010609060101010101" pitchFamily="49" charset="-122"/>
            </a:rPr>
            <a:t>软件细节一</a:t>
          </a:r>
        </a:p>
      </dsp:txBody>
      <dsp:txXfrm>
        <a:off x="1124980" y="93096"/>
        <a:ext cx="4107485" cy="1861920"/>
      </dsp:txXfrm>
    </dsp:sp>
    <dsp:sp modelId="{884C90B6-2080-48EE-B6E8-C306456E6EAB}">
      <dsp:nvSpPr>
        <dsp:cNvPr id="0" name=""/>
        <dsp:cNvSpPr/>
      </dsp:nvSpPr>
      <dsp:spPr>
        <a:xfrm>
          <a:off x="1046493" y="1955016"/>
          <a:ext cx="418597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9ADE6AA8-F7F0-45F0-B721-D1F99A810C1A}">
      <dsp:nvSpPr>
        <dsp:cNvPr id="0" name=""/>
        <dsp:cNvSpPr/>
      </dsp:nvSpPr>
      <dsp:spPr>
        <a:xfrm>
          <a:off x="1124980" y="2048113"/>
          <a:ext cx="4107485" cy="18619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latin typeface="黑体" panose="02010609060101010101" pitchFamily="49" charset="-122"/>
              <a:ea typeface="黑体" panose="02010609060101010101" pitchFamily="49" charset="-122"/>
            </a:rPr>
            <a:t>页面模型制作</a:t>
          </a:r>
          <a:endParaRPr lang="en-US" altLang="zh-CN" sz="2800" kern="1200" dirty="0"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1124980" y="2048113"/>
        <a:ext cx="4107485" cy="1861920"/>
      </dsp:txXfrm>
    </dsp:sp>
    <dsp:sp modelId="{2AC1B8D2-E29D-44C2-BCA8-0F07A16CC7F2}">
      <dsp:nvSpPr>
        <dsp:cNvPr id="0" name=""/>
        <dsp:cNvSpPr/>
      </dsp:nvSpPr>
      <dsp:spPr>
        <a:xfrm>
          <a:off x="1046493" y="3910033"/>
          <a:ext cx="418597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6CD907B-4F5A-4CC1-B227-0B6326A0A05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FA9358B-EE37-4E8F-BE4A-AFBAD25C69C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2024/11/9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>
            <p:custDataLst>
              <p:tags r:id="rId3"/>
            </p:custDataLst>
          </p:nvPr>
        </p:nvSpPr>
        <p:spPr>
          <a:xfrm>
            <a:off x="172995" y="160638"/>
            <a:ext cx="11825416" cy="6524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F:/1-原电脑资料/贤达教育/logo/云课堂logo/贤达云课堂logo+文字（蓝）.png贤达云课堂logo+文字（蓝）">
            <a:extLst>
              <a:ext uri="{FF2B5EF4-FFF2-40B4-BE49-F238E27FC236}">
                <a16:creationId xmlns:a16="http://schemas.microsoft.com/office/drawing/2014/main" id="{50DDF583-AEF9-22E8-FB17-D5FE306A101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t="8345" b="8345"/>
          <a:stretch>
            <a:fillRect/>
          </a:stretch>
        </p:blipFill>
        <p:spPr>
          <a:xfrm>
            <a:off x="191135" y="188595"/>
            <a:ext cx="3283585" cy="13677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0" y="962660"/>
            <a:ext cx="12216765" cy="1778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2" name="图片 1" descr="F:/1-原电脑资料/贤达教育/logo/云课堂logo/贤达云课堂logo+文字（蓝）.png贤达云课堂logo+文字（蓝）">
            <a:extLst>
              <a:ext uri="{FF2B5EF4-FFF2-40B4-BE49-F238E27FC236}">
                <a16:creationId xmlns:a16="http://schemas.microsoft.com/office/drawing/2014/main" id="{EC950D40-DE55-E13D-59BD-886E8512363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8319" b="8319"/>
          <a:stretch>
            <a:fillRect/>
          </a:stretch>
        </p:blipFill>
        <p:spPr>
          <a:xfrm>
            <a:off x="0" y="45085"/>
            <a:ext cx="2148840" cy="895985"/>
          </a:xfrm>
          <a:prstGeom prst="rect">
            <a:avLst/>
          </a:prstGeom>
        </p:spPr>
      </p:pic>
      <p:pic>
        <p:nvPicPr>
          <p:cNvPr id="3" name="图片 2" descr="F:/1-原电脑资料/贤达教育/logo/云课堂logo/贤达云课堂logo+文字（蓝）.png贤达云课堂logo+文字（蓝）">
            <a:extLst>
              <a:ext uri="{FF2B5EF4-FFF2-40B4-BE49-F238E27FC236}">
                <a16:creationId xmlns:a16="http://schemas.microsoft.com/office/drawing/2014/main" id="{5F41F9DC-90DA-7C48-61E9-17806CB3B7F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63352" y="1842949"/>
            <a:ext cx="7201247" cy="769441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itle"/>
              </a:ext>
            </a:extLst>
          </a:bodyPr>
          <a:lstStyle/>
          <a:p>
            <a:pPr algn="ctr"/>
            <a:r>
              <a:rPr lang="zh-CN" altLang="en-US" sz="4400" b="1" spc="400" dirty="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charset="-122"/>
              </a:rPr>
              <a:t>移动产品设计与项目管理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1180" y="2817495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模块二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6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移动端页面可交互基础模块原型效果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3390" y="4077072"/>
            <a:ext cx="560197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="" xmlns:wpsdc="http://www.wps.cn/officeDocument/2022/drawingmlCustomData" type="sub-title"/>
              </a:ext>
            </a:extLst>
          </a:bodyPr>
          <a:lstStyle/>
          <a:p>
            <a:pPr algn="ctr"/>
            <a:r>
              <a:rPr 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任务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</a:t>
            </a:r>
            <a:r>
              <a:rPr lang="en-US" altLang="zh-CN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可交互基础模块原型制作（</a:t>
            </a:r>
            <a:r>
              <a:rPr lang="en-US" altLang="zh-CN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2800" b="1" spc="2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375" y="5157385"/>
            <a:ext cx="4064000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授课讲师：徐灵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415E5FA-D126-4DA6-EF61-4FDC1120D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112" y="1340760"/>
            <a:ext cx="2270896" cy="38336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+mn-ea"/>
                </a:rPr>
                <a:t>软件细节</a:t>
              </a:r>
              <a:r>
                <a:rPr lang="zh-CN" altLang="en-US" sz="2800" dirty="0">
                  <a:latin typeface="+mn-ea"/>
                </a:rPr>
                <a:t>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+mn-ea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32B8C49D-7B17-A50A-C3F0-43974C2D0264}"/>
              </a:ext>
            </a:extLst>
          </p:cNvPr>
          <p:cNvSpPr txBox="1"/>
          <p:nvPr/>
        </p:nvSpPr>
        <p:spPr>
          <a:xfrm>
            <a:off x="1199456" y="2276872"/>
            <a:ext cx="388843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latin typeface="+mn-ea"/>
                <a:ea typeface="+mn-ea"/>
              </a:rPr>
              <a:t>工作区：</a:t>
            </a:r>
            <a:r>
              <a:rPr lang="zh-CN" altLang="en-US" sz="2000" dirty="0">
                <a:latin typeface="+mn-ea"/>
                <a:ea typeface="+mn-ea"/>
              </a:rPr>
              <a:t>是</a:t>
            </a:r>
            <a:r>
              <a:rPr lang="en-US" altLang="zh-CN" sz="2000" dirty="0">
                <a:latin typeface="+mn-ea"/>
                <a:ea typeface="+mn-ea"/>
              </a:rPr>
              <a:t>Axure RP 9 </a:t>
            </a:r>
            <a:r>
              <a:rPr lang="zh-CN" altLang="en-US" sz="2000" dirty="0">
                <a:latin typeface="+mn-ea"/>
                <a:ea typeface="+mn-ea"/>
              </a:rPr>
              <a:t>创建产品原型的地方。当用户新建一个页面后，在工作区的左上角将显示页面的名称。如果用户同时打开多个页面，则工作区将以卡片的形式将所有页面排列在一起。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1D3F85A-9954-D5F8-D664-18189F48F030}"/>
              </a:ext>
            </a:extLst>
          </p:cNvPr>
          <p:cNvGrpSpPr/>
          <p:nvPr/>
        </p:nvGrpSpPr>
        <p:grpSpPr>
          <a:xfrm>
            <a:off x="5663952" y="2276872"/>
            <a:ext cx="5723745" cy="1787161"/>
            <a:chOff x="2667000" y="4338223"/>
            <a:chExt cx="3009900" cy="939800"/>
          </a:xfrm>
        </p:grpSpPr>
        <p:pic>
          <p:nvPicPr>
            <p:cNvPr id="7" name="图片 1045">
              <a:extLst>
                <a:ext uri="{FF2B5EF4-FFF2-40B4-BE49-F238E27FC236}">
                  <a16:creationId xmlns:a16="http://schemas.microsoft.com/office/drawing/2014/main" id="{AC2E498F-635D-6F5D-CB05-D29AFC8241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4338223"/>
              <a:ext cx="1319213" cy="939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046">
              <a:extLst>
                <a:ext uri="{FF2B5EF4-FFF2-40B4-BE49-F238E27FC236}">
                  <a16:creationId xmlns:a16="http://schemas.microsoft.com/office/drawing/2014/main" id="{A2775BDA-21C3-0783-9886-3EBA903DA7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800" y="4342192"/>
              <a:ext cx="1562100" cy="9318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9653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FE6FD1D5-A681-6ECF-7A77-D43287A7B62A}"/>
              </a:ext>
            </a:extLst>
          </p:cNvPr>
          <p:cNvSpPr txBox="1"/>
          <p:nvPr/>
        </p:nvSpPr>
        <p:spPr>
          <a:xfrm>
            <a:off x="4432923" y="2996952"/>
            <a:ext cx="5623517" cy="657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244600">
              <a:lnSpc>
                <a:spcPct val="90000"/>
              </a:lnSpc>
              <a:spcAft>
                <a:spcPct val="35000"/>
              </a:spcAft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软件细节一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2555F31-5B0E-A9C4-C602-93A0463A113D}"/>
              </a:ext>
            </a:extLst>
          </p:cNvPr>
          <p:cNvSpPr txBox="1"/>
          <p:nvPr/>
        </p:nvSpPr>
        <p:spPr>
          <a:xfrm>
            <a:off x="4432922" y="2988192"/>
            <a:ext cx="6127569" cy="64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44600">
              <a:lnSpc>
                <a:spcPct val="90000"/>
              </a:lnSpc>
              <a:spcAft>
                <a:spcPct val="35000"/>
              </a:spcAft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页面模型制作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B747E4-A9C7-E0F2-10B0-DCD7ED509245}"/>
              </a:ext>
            </a:extLst>
          </p:cNvPr>
          <p:cNvCxnSpPr>
            <a:cxnSpLocks/>
          </p:cNvCxnSpPr>
          <p:nvPr/>
        </p:nvCxnSpPr>
        <p:spPr>
          <a:xfrm>
            <a:off x="4295800" y="2691000"/>
            <a:ext cx="0" cy="147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93E4B920-8A0C-476C-7238-4A47D0C775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581128"/>
            <a:ext cx="1932018" cy="1152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532234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页面模型制作</a:t>
              </a: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32B8C49D-7B17-A50A-C3F0-43974C2D0264}"/>
              </a:ext>
            </a:extLst>
          </p:cNvPr>
          <p:cNvSpPr txBox="1"/>
          <p:nvPr/>
        </p:nvSpPr>
        <p:spPr>
          <a:xfrm>
            <a:off x="5303912" y="4797152"/>
            <a:ext cx="5400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使用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Axure RP 9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软件，制作如图的页面模型</a:t>
            </a:r>
          </a:p>
        </p:txBody>
      </p:sp>
      <p:pic>
        <p:nvPicPr>
          <p:cNvPr id="2" name="图片 1" descr="图标&#10;&#10;描述已自动生成">
            <a:extLst>
              <a:ext uri="{FF2B5EF4-FFF2-40B4-BE49-F238E27FC236}">
                <a16:creationId xmlns:a16="http://schemas.microsoft.com/office/drawing/2014/main" id="{7B4FF17A-2A0D-C78D-FF79-1EA446444E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7608" y="1320183"/>
            <a:ext cx="1944226" cy="4217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2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4"/>
          <p:cNvSpPr>
            <a:spLocks noTextEdit="1"/>
          </p:cNvSpPr>
          <p:nvPr/>
        </p:nvSpPr>
        <p:spPr>
          <a:xfrm>
            <a:off x="4224020" y="2780348"/>
            <a:ext cx="3814763" cy="5715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2500" lnSpcReduction="10000"/>
          </a:bodyPr>
          <a:lstStyle/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F7771B7-5943-21EC-89E4-01B4640FB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996952"/>
            <a:ext cx="3474436" cy="2071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28" name="图示 27">
            <a:extLst>
              <a:ext uri="{FF2B5EF4-FFF2-40B4-BE49-F238E27FC236}">
                <a16:creationId xmlns:a16="http://schemas.microsoft.com/office/drawing/2014/main" id="{62FBBE18-51C6-35B8-BFF6-DE73E7F0B6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61415509"/>
              </p:ext>
            </p:extLst>
          </p:nvPr>
        </p:nvGraphicFramePr>
        <p:xfrm>
          <a:off x="6120118" y="1628800"/>
          <a:ext cx="5232466" cy="4005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文本框 28">
            <a:extLst>
              <a:ext uri="{FF2B5EF4-FFF2-40B4-BE49-F238E27FC236}">
                <a16:creationId xmlns:a16="http://schemas.microsoft.com/office/drawing/2014/main" id="{BB6FD84A-79C7-F2E1-2A79-F4CD0CE2ADDE}"/>
              </a:ext>
            </a:extLst>
          </p:cNvPr>
          <p:cNvSpPr txBox="1"/>
          <p:nvPr/>
        </p:nvSpPr>
        <p:spPr>
          <a:xfrm>
            <a:off x="1127448" y="5301208"/>
            <a:ext cx="2304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项目</a:t>
            </a:r>
            <a:r>
              <a:rPr lang="en-US" altLang="zh-CN" sz="1600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1600" dirty="0">
                <a:latin typeface="黑体" panose="02010609060101010101" pitchFamily="49" charset="-122"/>
                <a:ea typeface="黑体" panose="02010609060101010101" pitchFamily="49" charset="-122"/>
              </a:rPr>
              <a:t>游戏网站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0DFDB4AA-5816-02AF-3833-05D8BD08AE6D}"/>
              </a:ext>
            </a:extLst>
          </p:cNvPr>
          <p:cNvCxnSpPr/>
          <p:nvPr/>
        </p:nvCxnSpPr>
        <p:spPr>
          <a:xfrm>
            <a:off x="6168008" y="1628800"/>
            <a:ext cx="403244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87F934-96F5-B566-859A-04B72917E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4581128"/>
            <a:ext cx="1932018" cy="1152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2B747E4-A9C7-E0F2-10B0-DCD7ED509245}"/>
              </a:ext>
            </a:extLst>
          </p:cNvPr>
          <p:cNvCxnSpPr>
            <a:cxnSpLocks/>
          </p:cNvCxnSpPr>
          <p:nvPr/>
        </p:nvCxnSpPr>
        <p:spPr>
          <a:xfrm>
            <a:off x="4295800" y="2691000"/>
            <a:ext cx="0" cy="147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B333713-B704-629C-66AB-2192828217B2}"/>
              </a:ext>
            </a:extLst>
          </p:cNvPr>
          <p:cNvGrpSpPr/>
          <p:nvPr/>
        </p:nvGrpSpPr>
        <p:grpSpPr>
          <a:xfrm>
            <a:off x="4326333" y="2833531"/>
            <a:ext cx="5514083" cy="1190939"/>
            <a:chOff x="873760" y="47085"/>
            <a:chExt cx="3190240" cy="94171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CFC8ED4-6F69-5C12-C3B3-02F7579CD405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B08132A-38FE-B75F-C382-F2752AFF1A99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40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</a:t>
              </a:r>
              <a:r>
                <a:rPr lang="zh-CN" altLang="en-US" sz="4000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40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5569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3BB80F7-62C0-2525-60A4-1844BC004961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95E79089-EC49-18FE-0A21-300103A6E0F0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8DFC13F-0099-D529-C33B-74C9673AEFE4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4600A5A5-79ED-E310-7265-C71947F5BA4D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749D6D1E-1320-4B69-928E-E7975A19176A}"/>
              </a:ext>
            </a:extLst>
          </p:cNvPr>
          <p:cNvSpPr txBox="1"/>
          <p:nvPr/>
        </p:nvSpPr>
        <p:spPr>
          <a:xfrm>
            <a:off x="2639616" y="4817745"/>
            <a:ext cx="87129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   作为专门的产品原型设计工具，它比一般的创建静态产品原型的工具，如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Visio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OmniGraffle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Illustrator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Photoshop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Dreamweaver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Visual Studio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Fireworks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要便捷、高效。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Axure RP 9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的工作界面如下图所示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040">
            <a:extLst>
              <a:ext uri="{FF2B5EF4-FFF2-40B4-BE49-F238E27FC236}">
                <a16:creationId xmlns:a16="http://schemas.microsoft.com/office/drawing/2014/main" id="{774A1E7E-4331-D7BA-DE1A-A7A38F6F8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80" y="1027584"/>
            <a:ext cx="4824536" cy="3657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702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51072F3-9D4C-80E1-E145-5B3C6097B2F1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A7042CD8-F33B-AD8C-A479-62C7BE9F07BC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2FFA35A-41E5-2DEB-320C-4953BEBE8079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FA8D549-9CBA-4857-4ACC-F896DB5225EA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>
            <a:extLst>
              <a:ext uri="{FF2B5EF4-FFF2-40B4-BE49-F238E27FC236}">
                <a16:creationId xmlns:a16="http://schemas.microsoft.com/office/drawing/2014/main" id="{B4F585D7-727F-0993-3ED5-0870606CAC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2" y="1205054"/>
            <a:ext cx="7779132" cy="522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512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0456E393-A5E9-0F22-0A73-3B0E82BE68C0}"/>
              </a:ext>
            </a:extLst>
          </p:cNvPr>
          <p:cNvSpPr txBox="1"/>
          <p:nvPr/>
        </p:nvSpPr>
        <p:spPr>
          <a:xfrm>
            <a:off x="695400" y="1823795"/>
            <a:ext cx="725567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选择模式：有两种选择模式，分别是相交选中和包含选中。相交选中情况下，只要选取框与对象交叉即可被选中。包含选中情况下，只有选取框将对象全部包含时，才能被选中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0D1922D-8C86-47F1-10D4-BE2B04E72FCC}"/>
              </a:ext>
            </a:extLst>
          </p:cNvPr>
          <p:cNvGrpSpPr/>
          <p:nvPr/>
        </p:nvGrpSpPr>
        <p:grpSpPr>
          <a:xfrm>
            <a:off x="2089011" y="3286735"/>
            <a:ext cx="7130128" cy="2096152"/>
            <a:chOff x="1981200" y="4274812"/>
            <a:chExt cx="4222750" cy="1241425"/>
          </a:xfrm>
        </p:grpSpPr>
        <p:pic>
          <p:nvPicPr>
            <p:cNvPr id="6" name="图片 1431">
              <a:extLst>
                <a:ext uri="{FF2B5EF4-FFF2-40B4-BE49-F238E27FC236}">
                  <a16:creationId xmlns:a16="http://schemas.microsoft.com/office/drawing/2014/main" id="{C3507E08-1C35-2A8C-EAFB-E82497383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1200" y="4274812"/>
              <a:ext cx="1924050" cy="1241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图片 1432">
              <a:extLst>
                <a:ext uri="{FF2B5EF4-FFF2-40B4-BE49-F238E27FC236}">
                  <a16:creationId xmlns:a16="http://schemas.microsoft.com/office/drawing/2014/main" id="{1086DF63-CE9F-6A7A-A242-35F1326B37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8600" y="4282749"/>
              <a:ext cx="2165350" cy="122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063876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2A6DD945-C2D6-1E4C-3063-8CDB33D8E7DC}"/>
              </a:ext>
            </a:extLst>
          </p:cNvPr>
          <p:cNvSpPr txBox="1"/>
          <p:nvPr/>
        </p:nvSpPr>
        <p:spPr>
          <a:xfrm>
            <a:off x="1199456" y="2276872"/>
            <a:ext cx="388843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页面：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在该面板中可以完成有关页面的所有操作。例如新建页面、删除页面和查找页面等。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概要：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该面板中主要显示当前面板中的所有元件。用户可以很方便地在该面板中找到元件并对其进行各种操作。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421F09E-95F9-F86D-4915-8085433C01A3}"/>
              </a:ext>
            </a:extLst>
          </p:cNvPr>
          <p:cNvGrpSpPr/>
          <p:nvPr/>
        </p:nvGrpSpPr>
        <p:grpSpPr>
          <a:xfrm>
            <a:off x="6025360" y="1954236"/>
            <a:ext cx="4605776" cy="2949528"/>
            <a:chOff x="3047999" y="4033302"/>
            <a:chExt cx="2074863" cy="1328737"/>
          </a:xfrm>
        </p:grpSpPr>
        <p:pic>
          <p:nvPicPr>
            <p:cNvPr id="9" name="图片 1662">
              <a:extLst>
                <a:ext uri="{FF2B5EF4-FFF2-40B4-BE49-F238E27FC236}">
                  <a16:creationId xmlns:a16="http://schemas.microsoft.com/office/drawing/2014/main" id="{D52F8C16-9C3E-9035-0255-EB5EA85FE6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7999" y="4038600"/>
              <a:ext cx="1035231" cy="1323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451">
              <a:extLst>
                <a:ext uri="{FF2B5EF4-FFF2-40B4-BE49-F238E27FC236}">
                  <a16:creationId xmlns:a16="http://schemas.microsoft.com/office/drawing/2014/main" id="{CA86F627-71FF-D1CA-F493-4408EA871C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1000" y="4033302"/>
              <a:ext cx="931862" cy="132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72122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96A0CA6-3DF4-7A7F-1995-948F091C21F4}"/>
              </a:ext>
            </a:extLst>
          </p:cNvPr>
          <p:cNvGrpSpPr/>
          <p:nvPr/>
        </p:nvGrpSpPr>
        <p:grpSpPr>
          <a:xfrm>
            <a:off x="6225001" y="2126981"/>
            <a:ext cx="4740090" cy="2913956"/>
            <a:chOff x="3124200" y="4190793"/>
            <a:chExt cx="2201976" cy="1353658"/>
          </a:xfrm>
        </p:grpSpPr>
        <p:pic>
          <p:nvPicPr>
            <p:cNvPr id="14" name="图片 1433">
              <a:extLst>
                <a:ext uri="{FF2B5EF4-FFF2-40B4-BE49-F238E27FC236}">
                  <a16:creationId xmlns:a16="http://schemas.microsoft.com/office/drawing/2014/main" id="{00544677-C1CB-EC25-5082-EF148042B6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4190793"/>
              <a:ext cx="854075" cy="1328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图片 1442">
              <a:extLst>
                <a:ext uri="{FF2B5EF4-FFF2-40B4-BE49-F238E27FC236}">
                  <a16:creationId xmlns:a16="http://schemas.microsoft.com/office/drawing/2014/main" id="{DD411CB2-9661-1EAF-9A96-00CAF037EE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6424" y="4190793"/>
              <a:ext cx="1279752" cy="135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32B8C49D-7B17-A50A-C3F0-43974C2D0264}"/>
              </a:ext>
            </a:extLst>
          </p:cNvPr>
          <p:cNvSpPr txBox="1"/>
          <p:nvPr/>
        </p:nvSpPr>
        <p:spPr>
          <a:xfrm>
            <a:off x="1199456" y="2276872"/>
            <a:ext cx="388843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元件：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在该面板中包含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Axure RP 9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的所有元件。用户还可以在该面板中完成元件库的创建、下载和载入。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母版：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该面板用来显示页面中所有的母版文件。用户可以在该面板中完成各种有关母版的操作。</a:t>
            </a:r>
          </a:p>
        </p:txBody>
      </p:sp>
    </p:spTree>
    <p:extLst>
      <p:ext uri="{BB962C8B-B14F-4D97-AF65-F5344CB8AC3E}">
        <p14:creationId xmlns:p14="http://schemas.microsoft.com/office/powerpoint/2010/main" val="12396133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E6093D-51D1-AA85-FD53-2D07F9666F33}"/>
              </a:ext>
            </a:extLst>
          </p:cNvPr>
          <p:cNvGrpSpPr/>
          <p:nvPr/>
        </p:nvGrpSpPr>
        <p:grpSpPr>
          <a:xfrm>
            <a:off x="8328248" y="457983"/>
            <a:ext cx="3550280" cy="941717"/>
            <a:chOff x="873760" y="47085"/>
            <a:chExt cx="3190240" cy="94171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00180A6E-3050-32F2-1D5A-E7B2799A673D}"/>
                </a:ext>
              </a:extLst>
            </p:cNvPr>
            <p:cNvSpPr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1AB128A-BC6D-476D-84EF-9F70CD135098}"/>
                </a:ext>
              </a:extLst>
            </p:cNvPr>
            <p:cNvSpPr txBox="1"/>
            <p:nvPr/>
          </p:nvSpPr>
          <p:spPr>
            <a:xfrm>
              <a:off x="873760" y="47085"/>
              <a:ext cx="3190240" cy="9417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106680" numCol="1" spcCol="1270" anchor="t" anchorCtr="0">
              <a:noAutofit/>
            </a:bodyPr>
            <a:lstStyle/>
            <a:p>
              <a:pPr defTabSz="12446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kern="1200" dirty="0">
                  <a:latin typeface="黑体" panose="02010609060101010101" pitchFamily="49" charset="-122"/>
                  <a:ea typeface="黑体" panose="02010609060101010101" pitchFamily="49" charset="-122"/>
                </a:rPr>
                <a:t>软件细节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</a:p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800" kern="12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BBD7145-A74C-0D40-DD32-CAD6D710B6FE}"/>
              </a:ext>
            </a:extLst>
          </p:cNvPr>
          <p:cNvCxnSpPr>
            <a:cxnSpLocks/>
          </p:cNvCxnSpPr>
          <p:nvPr/>
        </p:nvCxnSpPr>
        <p:spPr>
          <a:xfrm>
            <a:off x="8040216" y="1052736"/>
            <a:ext cx="3744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32B8C49D-7B17-A50A-C3F0-43974C2D0264}"/>
              </a:ext>
            </a:extLst>
          </p:cNvPr>
          <p:cNvSpPr txBox="1"/>
          <p:nvPr/>
        </p:nvSpPr>
        <p:spPr>
          <a:xfrm>
            <a:off x="1199456" y="2276872"/>
            <a:ext cx="388843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样式：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该面板的内容会根据当前所选内容发生改变。大部分元件的效果样式设置都在该面板中完成。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交互：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用户可以在该面板中为元件添加各种交互效果。</a:t>
            </a:r>
          </a:p>
          <a:p>
            <a:pPr algn="just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说明：在该面板中可以为元件添加说明，能帮助用户理解原型的功能。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A27DB80-8FAE-3E76-B250-06150893FEBE}"/>
              </a:ext>
            </a:extLst>
          </p:cNvPr>
          <p:cNvGrpSpPr/>
          <p:nvPr/>
        </p:nvGrpSpPr>
        <p:grpSpPr>
          <a:xfrm>
            <a:off x="5824566" y="2276872"/>
            <a:ext cx="5007364" cy="2858534"/>
            <a:chOff x="2590800" y="4282059"/>
            <a:chExt cx="2749243" cy="1569449"/>
          </a:xfrm>
        </p:grpSpPr>
        <p:pic>
          <p:nvPicPr>
            <p:cNvPr id="3" name="图片 1422">
              <a:extLst>
                <a:ext uri="{FF2B5EF4-FFF2-40B4-BE49-F238E27FC236}">
                  <a16:creationId xmlns:a16="http://schemas.microsoft.com/office/drawing/2014/main" id="{5B0413C6-7B35-D9B8-C4AC-FEE011E78E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0800" y="4285180"/>
              <a:ext cx="731837" cy="1554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423">
              <a:extLst>
                <a:ext uri="{FF2B5EF4-FFF2-40B4-BE49-F238E27FC236}">
                  <a16:creationId xmlns:a16="http://schemas.microsoft.com/office/drawing/2014/main" id="{63FF4F93-C3AA-74B3-96D5-C9702F6F94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846" y="4285179"/>
              <a:ext cx="931780" cy="15541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1426">
              <a:extLst>
                <a:ext uri="{FF2B5EF4-FFF2-40B4-BE49-F238E27FC236}">
                  <a16:creationId xmlns:a16="http://schemas.microsoft.com/office/drawing/2014/main" id="{45AEC8FF-710F-4EEB-8E92-7A4AFA4ACF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9099" y="4282059"/>
              <a:ext cx="940944" cy="1569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0839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59e4a3d-8953-45b9-a5b3-c530baca94f0"/>
  <p:tag name="COMMONDATA" val="eyJoZGlkIjoiNGIzNWNiMTJmYjZkMzNhMDk3ODRkODJjOTdhYmE1Yz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自定义设计方案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自定义设计方案">
  <a:themeElements>
    <a:clrScheme name="">
      <a:dk1>
        <a:srgbClr val="000000"/>
      </a:dk1>
      <a:lt1>
        <a:srgbClr val="FFFFFF"/>
      </a:lt1>
      <a:dk2>
        <a:srgbClr val="4B5661"/>
      </a:dk2>
      <a:lt2>
        <a:srgbClr val="D5E2F0"/>
      </a:lt2>
      <a:accent1>
        <a:srgbClr val="1B5A9A"/>
      </a:accent1>
      <a:accent2>
        <a:srgbClr val="344D8D"/>
      </a:accent2>
      <a:accent3>
        <a:srgbClr val="4D4080"/>
      </a:accent3>
      <a:accent4>
        <a:srgbClr val="663373"/>
      </a:accent4>
      <a:accent5>
        <a:srgbClr val="7F2666"/>
      </a:accent5>
      <a:accent6>
        <a:srgbClr val="991A5A"/>
      </a:accent6>
      <a:hlink>
        <a:srgbClr val="0026E5"/>
      </a:hlink>
      <a:folHlink>
        <a:srgbClr val="7E1FA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1032</TotalTime>
  <Words>433</Words>
  <Application>Microsoft Office PowerPoint</Application>
  <PresentationFormat>宽屏</PresentationFormat>
  <Paragraphs>34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微软雅黑</vt:lpstr>
      <vt:lpstr>黑体</vt:lpstr>
      <vt:lpstr>Arial</vt:lpstr>
      <vt:lpstr>Calibri</vt:lpstr>
      <vt:lpstr>3_自定义设计方案</vt:lpstr>
      <vt:lpstr>5_自定义设计方案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lspcieee</dc:creator>
  <cp:lastModifiedBy>辛 留</cp:lastModifiedBy>
  <cp:revision>238</cp:revision>
  <dcterms:created xsi:type="dcterms:W3CDTF">2014-01-13T14:27:00Z</dcterms:created>
  <dcterms:modified xsi:type="dcterms:W3CDTF">2024-11-09T03:10:40Z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97C3CB5EEE6C42F1BD70707FF5069681_13</vt:lpwstr>
  </property>
  <property fmtid="{D5CDD505-2E9C-101B-9397-08002B2CF9AE}" pid="3" name="KSOProductBuildVer">
    <vt:lpwstr>2052-12.1.0.15712</vt:lpwstr>
  </property>
</Properties>
</file>