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30"/>
  </p:notesMasterIdLst>
  <p:handoutMasterIdLst>
    <p:handoutMasterId r:id="rId31"/>
  </p:handoutMasterIdLst>
  <p:sldIdLst>
    <p:sldId id="466" r:id="rId3"/>
    <p:sldId id="469" r:id="rId4"/>
    <p:sldId id="470" r:id="rId5"/>
    <p:sldId id="494" r:id="rId6"/>
    <p:sldId id="495" r:id="rId7"/>
    <p:sldId id="484" r:id="rId8"/>
    <p:sldId id="485" r:id="rId9"/>
    <p:sldId id="496" r:id="rId10"/>
    <p:sldId id="497" r:id="rId11"/>
    <p:sldId id="498" r:id="rId12"/>
    <p:sldId id="499" r:id="rId13"/>
    <p:sldId id="500" r:id="rId14"/>
    <p:sldId id="501" r:id="rId15"/>
    <p:sldId id="502" r:id="rId16"/>
    <p:sldId id="503" r:id="rId17"/>
    <p:sldId id="504" r:id="rId18"/>
    <p:sldId id="490" r:id="rId19"/>
    <p:sldId id="509" r:id="rId20"/>
    <p:sldId id="491" r:id="rId21"/>
    <p:sldId id="505" r:id="rId22"/>
    <p:sldId id="506" r:id="rId23"/>
    <p:sldId id="507" r:id="rId24"/>
    <p:sldId id="514" r:id="rId25"/>
    <p:sldId id="508" r:id="rId26"/>
    <p:sldId id="510" r:id="rId27"/>
    <p:sldId id="511" r:id="rId28"/>
    <p:sldId id="468" r:id="rId29"/>
  </p:sldIdLst>
  <p:sldSz cx="12192000" cy="6858000"/>
  <p:notesSz cx="6858000" cy="9144000"/>
  <p:custDataLst>
    <p:tags r:id="rId32"/>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6" userDrawn="1">
          <p15:clr>
            <a:srgbClr val="A4A3A4"/>
          </p15:clr>
        </p15:guide>
        <p15:guide id="2" pos="3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4874CB"/>
    <a:srgbClr val="1B5A9D"/>
    <a:srgbClr val="389B39"/>
    <a:srgbClr val="2492BC"/>
    <a:srgbClr val="339AC1"/>
    <a:srgbClr val="2691BD"/>
    <a:srgbClr val="78C7ED"/>
    <a:srgbClr val="E97915"/>
    <a:srgbClr val="379B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05"/>
    <p:restoredTop sz="94619"/>
  </p:normalViewPr>
  <p:slideViewPr>
    <p:cSldViewPr showGuides="1">
      <p:cViewPr varScale="1">
        <p:scale>
          <a:sx n="74" d="100"/>
          <a:sy n="74" d="100"/>
        </p:scale>
        <p:origin x="106" y="725"/>
      </p:cViewPr>
      <p:guideLst>
        <p:guide orient="horz" pos="2156"/>
        <p:guide pos="38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C6CD907B-4F5A-4CC1-B227-0B6326A0A05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2024/11/25</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FA9358B-EE37-4E8F-BE4A-AFBAD25C69C8}"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2024/11/25</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4" name="矩形 3"/>
          <p:cNvSpPr/>
          <p:nvPr userDrawn="1">
            <p:custDataLst>
              <p:tags r:id="rId3"/>
            </p:custDataLst>
          </p:nvPr>
        </p:nvSpPr>
        <p:spPr>
          <a:xfrm>
            <a:off x="172995" y="160638"/>
            <a:ext cx="11825416" cy="6524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F:/1-原电脑资料/贤达教育/logo/云课堂logo/贤达云课堂logo+文字（蓝）.png贤达云课堂logo+文字（蓝）"/>
          <p:cNvPicPr>
            <a:picLocks noChangeAspect="1"/>
          </p:cNvPicPr>
          <p:nvPr userDrawn="1"/>
        </p:nvPicPr>
        <p:blipFill>
          <a:blip r:embed="rId4"/>
          <a:srcRect t="8345" b="8345"/>
          <a:stretch>
            <a:fillRect/>
          </a:stretch>
        </p:blipFill>
        <p:spPr>
          <a:xfrm>
            <a:off x="191135" y="188595"/>
            <a:ext cx="3283585" cy="13677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4" name="直接连接符 3"/>
          <p:cNvCxnSpPr/>
          <p:nvPr/>
        </p:nvCxnSpPr>
        <p:spPr>
          <a:xfrm>
            <a:off x="0" y="962660"/>
            <a:ext cx="12216765" cy="17780"/>
          </a:xfrm>
          <a:prstGeom prst="line">
            <a:avLst/>
          </a:prstGeom>
          <a:ln>
            <a:solidFill>
              <a:srgbClr val="0070C0"/>
            </a:solidFill>
          </a:ln>
        </p:spPr>
        <p:style>
          <a:lnRef idx="3">
            <a:schemeClr val="accent1"/>
          </a:lnRef>
          <a:fillRef idx="0">
            <a:srgbClr val="FFFFFF"/>
          </a:fillRef>
          <a:effectRef idx="0">
            <a:srgbClr val="FFFFFF"/>
          </a:effectRef>
          <a:fontRef idx="minor">
            <a:schemeClr val="tx1"/>
          </a:fontRef>
        </p:style>
      </p:cxnSp>
      <p:pic>
        <p:nvPicPr>
          <p:cNvPr id="8" name="图片 7" descr="F:/1-原电脑资料/贤达教育/logo/云课堂logo/贤达云课堂logo+文字（蓝）.png贤达云课堂logo+文字（蓝）"/>
          <p:cNvPicPr>
            <a:picLocks noChangeAspect="1"/>
          </p:cNvPicPr>
          <p:nvPr userDrawn="1"/>
        </p:nvPicPr>
        <p:blipFill>
          <a:blip r:embed="rId3"/>
          <a:srcRect t="8319" b="8319"/>
          <a:stretch>
            <a:fillRect/>
          </a:stretch>
        </p:blipFill>
        <p:spPr>
          <a:xfrm>
            <a:off x="0" y="45085"/>
            <a:ext cx="2148840" cy="895985"/>
          </a:xfrm>
          <a:prstGeom prst="rect">
            <a:avLst/>
          </a:prstGeom>
        </p:spPr>
      </p:pic>
      <p:pic>
        <p:nvPicPr>
          <p:cNvPr id="9" name="图片 8" descr="F:/1-原电脑资料/贤达教育/logo/云课堂logo/贤达云课堂logo+文字（蓝）.png贤达云课堂logo+文字（蓝）"/>
          <p:cNvPicPr>
            <a:picLocks noChangeAspect="1"/>
          </p:cNvPicPr>
          <p:nvPr userDrawn="1"/>
        </p:nvPicPr>
        <p:blipFill>
          <a:blip r:embed="rId3">
            <a:alphaModFix amt="10000"/>
          </a:blip>
          <a:srcRect t="8343" b="8343"/>
          <a:stretch>
            <a:fillRect/>
          </a:stretch>
        </p:blipFill>
        <p:spPr>
          <a:xfrm>
            <a:off x="2764155" y="1988820"/>
            <a:ext cx="6663690" cy="2776220"/>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2173" y="1755666"/>
            <a:ext cx="5419983" cy="2123658"/>
          </a:xfrm>
          <a:prstGeom prst="rect">
            <a:avLst/>
          </a:prstGeom>
        </p:spPr>
        <p:txBody>
          <a:bodyPr wrap="square">
            <a:spAutoFit/>
            <a:extLst>
              <a:ext uri="{4A0BC546-FE56-4ADE-93B0-CB8AF2F6F144}">
                <wpsdc:textFrameExt xmlns="" xmlns:wpsdc="http://www.wps.cn/officeDocument/2022/drawingmlCustomData" type="title"/>
              </a:ext>
            </a:extLst>
          </a:bodyPr>
          <a:lstStyle/>
          <a:p>
            <a:pPr algn="ctr"/>
            <a:r>
              <a:rPr lang="en-US" altLang="zh-CN" sz="4400" b="1" spc="400" dirty="0">
                <a:solidFill>
                  <a:srgbClr val="0070C0"/>
                </a:solidFill>
                <a:latin typeface="Arial" panose="020B0604020202020204" pitchFamily="34" charset="0"/>
                <a:ea typeface="微软雅黑" panose="020B0503020204020204" charset="-122"/>
              </a:rPr>
              <a:t>MySQL</a:t>
            </a:r>
            <a:r>
              <a:rPr lang="zh-CN" altLang="en-US" sz="4400" b="1" spc="400" dirty="0">
                <a:solidFill>
                  <a:srgbClr val="0070C0"/>
                </a:solidFill>
                <a:latin typeface="Arial" panose="020B0604020202020204" pitchFamily="34" charset="0"/>
                <a:ea typeface="微软雅黑" panose="020B0503020204020204" charset="-122"/>
              </a:rPr>
              <a:t>数据库项目驱动教程</a:t>
            </a:r>
          </a:p>
          <a:p>
            <a:pPr algn="ctr"/>
            <a:endParaRPr lang="zh-CN" altLang="en-US" sz="4400" b="1" spc="400" dirty="0">
              <a:solidFill>
                <a:srgbClr val="0070C0"/>
              </a:solidFill>
              <a:latin typeface="Arial" panose="020B0604020202020204" pitchFamily="34" charset="0"/>
              <a:ea typeface="微软雅黑" panose="020B0503020204020204" charset="-122"/>
            </a:endParaRPr>
          </a:p>
        </p:txBody>
      </p:sp>
      <p:sp>
        <p:nvSpPr>
          <p:cNvPr id="6" name="文本框 5"/>
          <p:cNvSpPr txBox="1"/>
          <p:nvPr/>
        </p:nvSpPr>
        <p:spPr>
          <a:xfrm>
            <a:off x="263352" y="3274675"/>
            <a:ext cx="6696744"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altLang="en-US" sz="3600" b="1" spc="200" dirty="0">
                <a:solidFill>
                  <a:srgbClr val="0070C0"/>
                </a:solidFill>
                <a:latin typeface="微软雅黑" panose="020B0503020204020204" charset="-122"/>
                <a:ea typeface="微软雅黑" panose="020B0503020204020204" charset="-122"/>
                <a:cs typeface="微软雅黑" panose="020B0503020204020204" charset="-122"/>
              </a:rPr>
              <a:t>模块八</a:t>
            </a:r>
            <a:r>
              <a:rPr lang="en-US" altLang="zh-CN" sz="3600" b="1" spc="200" dirty="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3600" b="1" spc="200" dirty="0">
                <a:solidFill>
                  <a:srgbClr val="0070C0"/>
                </a:solidFill>
                <a:latin typeface="微软雅黑" panose="020B0503020204020204" charset="-122"/>
                <a:ea typeface="微软雅黑" panose="020B0503020204020204" charset="-122"/>
                <a:cs typeface="微软雅黑" panose="020B0503020204020204" charset="-122"/>
              </a:rPr>
              <a:t>维护数据库的安全性</a:t>
            </a:r>
          </a:p>
        </p:txBody>
      </p:sp>
      <p:sp>
        <p:nvSpPr>
          <p:cNvPr id="7" name="文本框 6"/>
          <p:cNvSpPr txBox="1"/>
          <p:nvPr/>
        </p:nvSpPr>
        <p:spPr>
          <a:xfrm>
            <a:off x="263352" y="4174470"/>
            <a:ext cx="6644120"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sz="2800" b="1" spc="200" dirty="0">
                <a:solidFill>
                  <a:srgbClr val="0070C0"/>
                </a:solidFill>
                <a:latin typeface="微软雅黑" panose="020B0503020204020204" charset="-122"/>
                <a:ea typeface="微软雅黑" panose="020B0503020204020204" charset="-122"/>
                <a:cs typeface="微软雅黑" panose="020B0503020204020204" charset="-122"/>
              </a:rPr>
              <a:t>任务一</a:t>
            </a:r>
            <a:r>
              <a:rPr lang="en-US" altLang="zh-CN" sz="2800" b="1" spc="200" dirty="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2800" b="1" spc="200" dirty="0">
                <a:solidFill>
                  <a:srgbClr val="0070C0"/>
                </a:solidFill>
                <a:latin typeface="微软雅黑" panose="020B0503020204020204" charset="-122"/>
                <a:ea typeface="微软雅黑" panose="020B0503020204020204" charset="-122"/>
                <a:cs typeface="微软雅黑" panose="020B0503020204020204" charset="-122"/>
              </a:rPr>
              <a:t>使用与管理</a:t>
            </a:r>
            <a:r>
              <a:rPr lang="en-US" altLang="zh-CN" sz="2800" b="1" spc="200" dirty="0">
                <a:solidFill>
                  <a:srgbClr val="0070C0"/>
                </a:solidFill>
                <a:latin typeface="微软雅黑" panose="020B0503020204020204" charset="-122"/>
                <a:ea typeface="微软雅黑" panose="020B0503020204020204" charset="-122"/>
                <a:cs typeface="微软雅黑" panose="020B0503020204020204" charset="-122"/>
              </a:rPr>
              <a:t>MySQL</a:t>
            </a:r>
            <a:r>
              <a:rPr lang="zh-CN" altLang="en-US" sz="2800" b="1" spc="200" dirty="0">
                <a:solidFill>
                  <a:srgbClr val="0070C0"/>
                </a:solidFill>
                <a:latin typeface="微软雅黑" panose="020B0503020204020204" charset="-122"/>
                <a:ea typeface="微软雅黑" panose="020B0503020204020204" charset="-122"/>
                <a:cs typeface="微软雅黑" panose="020B0503020204020204" charset="-122"/>
              </a:rPr>
              <a:t>日志</a:t>
            </a:r>
          </a:p>
        </p:txBody>
      </p:sp>
      <p:sp>
        <p:nvSpPr>
          <p:cNvPr id="8" name="文本框 7"/>
          <p:cNvSpPr txBox="1"/>
          <p:nvPr/>
        </p:nvSpPr>
        <p:spPr>
          <a:xfrm>
            <a:off x="1222375" y="5157385"/>
            <a:ext cx="4064000" cy="460375"/>
          </a:xfrm>
          <a:prstGeom prst="rect">
            <a:avLst/>
          </a:prstGeom>
        </p:spPr>
        <p:txBody>
          <a:bodyPr>
            <a:spAutoFit/>
            <a:extLst>
              <a:ext uri="{4A0BC546-FE56-4ADE-93B0-CB8AF2F6F144}">
                <wpsdc:textFrameExt xmlns="" xmlns:wpsdc="http://www.wps.cn/officeDocument/2022/drawingmlCustomData" type="text"/>
              </a:ext>
            </a:extLst>
          </a:bodyPr>
          <a:lstStyle/>
          <a:p>
            <a:pPr algn="ctr"/>
            <a:r>
              <a:rPr lang="zh-CN" altLang="en-US" sz="2400" b="1" dirty="0">
                <a:latin typeface="Arial" panose="020B0604020202020204" pitchFamily="34" charset="0"/>
                <a:ea typeface="微软雅黑" panose="020B0503020204020204" charset="-122"/>
              </a:rPr>
              <a:t>授课讲师：</a:t>
            </a:r>
            <a:r>
              <a:rPr lang="zh-CN" altLang="en-US" sz="2400" b="1" dirty="0">
                <a:ea typeface="微软雅黑" panose="020B0503020204020204" charset="-122"/>
              </a:rPr>
              <a:t>徐昌港</a:t>
            </a:r>
            <a:endParaRPr lang="zh-CN" altLang="en-US" sz="2400" b="1" dirty="0">
              <a:latin typeface="Arial" panose="020B0604020202020204" pitchFamily="34" charset="0"/>
              <a:ea typeface="微软雅黑" panose="020B0503020204020204" charset="-122"/>
            </a:endParaRPr>
          </a:p>
        </p:txBody>
      </p:sp>
      <p:pic>
        <p:nvPicPr>
          <p:cNvPr id="2" name="图片 1">
            <a:extLst>
              <a:ext uri="{FF2B5EF4-FFF2-40B4-BE49-F238E27FC236}">
                <a16:creationId xmlns:a16="http://schemas.microsoft.com/office/drawing/2014/main" id="{EC00545C-60F0-B812-166B-CD28DE743C2E}"/>
              </a:ext>
            </a:extLst>
          </p:cNvPr>
          <p:cNvPicPr>
            <a:picLocks noChangeAspect="1"/>
          </p:cNvPicPr>
          <p:nvPr/>
        </p:nvPicPr>
        <p:blipFill>
          <a:blip r:embed="rId2" cstate="print">
            <a:extLst>
              <a:ext uri="{28A0092B-C50C-407E-A947-70E740481C1C}">
                <a14:useLocalDpi xmlns:a14="http://schemas.microsoft.com/office/drawing/2010/main" val="0"/>
              </a:ext>
            </a:extLst>
          </a:blip>
          <a:srcRect t="7723" b="20965"/>
          <a:stretch/>
        </p:blipFill>
        <p:spPr>
          <a:xfrm>
            <a:off x="7464152" y="1628775"/>
            <a:ext cx="3312795" cy="39364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A8A93-0843-0ABF-FD85-1ABDB9265BC8}"/>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3F5EBAF4-2E63-F4D2-4FAF-DF9A272BAD74}"/>
              </a:ext>
            </a:extLst>
          </p:cNvPr>
          <p:cNvSpPr/>
          <p:nvPr/>
        </p:nvSpPr>
        <p:spPr>
          <a:xfrm>
            <a:off x="1330777" y="1061209"/>
            <a:ext cx="9256529" cy="504753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94125D01-9417-C621-4DCF-FEB2A749000D}"/>
              </a:ext>
            </a:extLst>
          </p:cNvPr>
          <p:cNvSpPr txBox="1">
            <a:spLocks noChangeArrowheads="1"/>
          </p:cNvSpPr>
          <p:nvPr/>
        </p:nvSpPr>
        <p:spPr bwMode="auto">
          <a:xfrm>
            <a:off x="1522934" y="1061209"/>
            <a:ext cx="7759624" cy="5047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 binlog_group_commit_sync_delay    	| 0              				|</a:t>
            </a:r>
            <a:endParaRPr lang="zh-CN" altLang="zh-CN" sz="1400">
              <a:solidFill>
                <a:srgbClr val="FF0000"/>
              </a:solidFill>
            </a:endParaRPr>
          </a:p>
          <a:p>
            <a:pPr eaLnBrk="1" hangingPunct="1"/>
            <a:r>
              <a:rPr lang="en-US" altLang="zh-CN" sz="1400">
                <a:solidFill>
                  <a:srgbClr val="FF0000"/>
                </a:solidFill>
              </a:rPr>
              <a:t>| binlog_group_commit_sync_no_delay_count	| 0                      			|</a:t>
            </a:r>
            <a:endParaRPr lang="zh-CN" altLang="zh-CN" sz="1400">
              <a:solidFill>
                <a:srgbClr val="FF0000"/>
              </a:solidFill>
            </a:endParaRPr>
          </a:p>
          <a:p>
            <a:pPr eaLnBrk="1" hangingPunct="1"/>
            <a:r>
              <a:rPr lang="en-US" altLang="zh-CN" sz="1400">
                <a:solidFill>
                  <a:srgbClr val="FF0000"/>
                </a:solidFill>
              </a:rPr>
              <a:t>| binlog_gtid_simple_recovery        		| ON             			|</a:t>
            </a:r>
            <a:endParaRPr lang="zh-CN" altLang="zh-CN" sz="1400">
              <a:solidFill>
                <a:srgbClr val="FF0000"/>
              </a:solidFill>
            </a:endParaRPr>
          </a:p>
          <a:p>
            <a:pPr eaLnBrk="1" hangingPunct="1"/>
            <a:r>
              <a:rPr lang="en-US" altLang="zh-CN" sz="1400">
                <a:solidFill>
                  <a:srgbClr val="FF0000"/>
                </a:solidFill>
              </a:rPr>
              <a:t>| binlog_max_flush_queue_time       	| 0            				|</a:t>
            </a:r>
            <a:endParaRPr lang="zh-CN" altLang="zh-CN" sz="1400">
              <a:solidFill>
                <a:srgbClr val="FF0000"/>
              </a:solidFill>
            </a:endParaRPr>
          </a:p>
          <a:p>
            <a:pPr eaLnBrk="1" hangingPunct="1"/>
            <a:r>
              <a:rPr lang="en-US" altLang="zh-CN" sz="1400">
                <a:solidFill>
                  <a:srgbClr val="FF0000"/>
                </a:solidFill>
              </a:rPr>
              <a:t>| binlog_order_commits           		| ON               			|</a:t>
            </a:r>
            <a:endParaRPr lang="zh-CN" altLang="zh-CN" sz="1400">
              <a:solidFill>
                <a:srgbClr val="FF0000"/>
              </a:solidFill>
            </a:endParaRPr>
          </a:p>
          <a:p>
            <a:pPr eaLnBrk="1" hangingPunct="1"/>
            <a:r>
              <a:rPr lang="en-US" altLang="zh-CN" sz="1400">
                <a:solidFill>
                  <a:srgbClr val="FF0000"/>
                </a:solidFill>
              </a:rPr>
              <a:t>| binlog_row_image        		| FULL                			|</a:t>
            </a:r>
            <a:endParaRPr lang="zh-CN" altLang="zh-CN" sz="1400">
              <a:solidFill>
                <a:srgbClr val="FF0000"/>
              </a:solidFill>
            </a:endParaRPr>
          </a:p>
          <a:p>
            <a:pPr eaLnBrk="1" hangingPunct="1"/>
            <a:r>
              <a:rPr lang="en-US" altLang="zh-CN" sz="1400">
                <a:solidFill>
                  <a:srgbClr val="FF0000"/>
                </a:solidFill>
              </a:rPr>
              <a:t>| binlog_rows_query_log_events    		| OFF                			|</a:t>
            </a:r>
            <a:endParaRPr lang="zh-CN" altLang="zh-CN" sz="1400">
              <a:solidFill>
                <a:srgbClr val="FF0000"/>
              </a:solidFill>
            </a:endParaRPr>
          </a:p>
          <a:p>
            <a:pPr eaLnBrk="1" hangingPunct="1"/>
            <a:r>
              <a:rPr lang="en-US" altLang="zh-CN" sz="1400">
                <a:solidFill>
                  <a:srgbClr val="FF0000"/>
                </a:solidFill>
              </a:rPr>
              <a:t>| binlog_stmt_cache_size                 	| 32768                 			|</a:t>
            </a:r>
            <a:endParaRPr lang="zh-CN" altLang="zh-CN" sz="1400">
              <a:solidFill>
                <a:srgbClr val="FF0000"/>
              </a:solidFill>
            </a:endParaRPr>
          </a:p>
          <a:p>
            <a:pPr eaLnBrk="1" hangingPunct="1"/>
            <a:r>
              <a:rPr lang="en-US" altLang="zh-CN" sz="1400">
                <a:solidFill>
                  <a:srgbClr val="FF0000"/>
                </a:solidFill>
              </a:rPr>
              <a:t>| innodb_api_enable_binlog     		| OFF             			|</a:t>
            </a:r>
            <a:endParaRPr lang="zh-CN" altLang="zh-CN" sz="1400">
              <a:solidFill>
                <a:srgbClr val="FF0000"/>
              </a:solidFill>
            </a:endParaRPr>
          </a:p>
          <a:p>
            <a:pPr eaLnBrk="1" hangingPunct="1"/>
            <a:r>
              <a:rPr lang="en-US" altLang="zh-CN" sz="1400">
                <a:solidFill>
                  <a:srgbClr val="FF0000"/>
                </a:solidFill>
              </a:rPr>
              <a:t>| innodb_locks_unsafe_for_binlog   	| OFF                 			|</a:t>
            </a:r>
            <a:endParaRPr lang="zh-CN" altLang="zh-CN" sz="1400">
              <a:solidFill>
                <a:srgbClr val="FF0000"/>
              </a:solidFill>
            </a:endParaRPr>
          </a:p>
          <a:p>
            <a:pPr eaLnBrk="1" hangingPunct="1"/>
            <a:r>
              <a:rPr lang="en-US" altLang="zh-CN" sz="1400">
                <a:solidFill>
                  <a:srgbClr val="FF0000"/>
                </a:solidFill>
              </a:rPr>
              <a:t>| log_bin            			| ON           				|</a:t>
            </a:r>
            <a:endParaRPr lang="zh-CN" altLang="zh-CN" sz="1400">
              <a:solidFill>
                <a:srgbClr val="FF0000"/>
              </a:solidFill>
            </a:endParaRPr>
          </a:p>
          <a:p>
            <a:pPr eaLnBrk="1" hangingPunct="1"/>
            <a:r>
              <a:rPr lang="en-US" altLang="zh-CN" sz="1400">
                <a:solidFill>
                  <a:srgbClr val="FF0000"/>
                </a:solidFill>
              </a:rPr>
              <a:t>| log_bin_basename            		| F:\mysql-5.7.18-winx64\data\ccy-bin 	|</a:t>
            </a:r>
            <a:endParaRPr lang="zh-CN" altLang="zh-CN" sz="1400">
              <a:solidFill>
                <a:srgbClr val="FF0000"/>
              </a:solidFill>
            </a:endParaRPr>
          </a:p>
          <a:p>
            <a:pPr eaLnBrk="1" hangingPunct="1"/>
            <a:r>
              <a:rPr lang="en-US" altLang="zh-CN" sz="1400">
                <a:solidFill>
                  <a:srgbClr val="FF0000"/>
                </a:solidFill>
              </a:rPr>
              <a:t>| log_bin_index               		| F:\mysql-5.7.18-winx64\data\ccy-bin.index 	|</a:t>
            </a:r>
            <a:endParaRPr lang="zh-CN" altLang="zh-CN" sz="1400">
              <a:solidFill>
                <a:srgbClr val="FF0000"/>
              </a:solidFill>
            </a:endParaRPr>
          </a:p>
          <a:p>
            <a:pPr eaLnBrk="1" hangingPunct="1"/>
            <a:r>
              <a:rPr lang="en-US" altLang="zh-CN" sz="1400">
                <a:solidFill>
                  <a:srgbClr val="FF0000"/>
                </a:solidFill>
              </a:rPr>
              <a:t>| log_bin_trust_function_creators   		| OFF                             		|</a:t>
            </a:r>
            <a:endParaRPr lang="zh-CN" altLang="zh-CN" sz="1400">
              <a:solidFill>
                <a:srgbClr val="FF0000"/>
              </a:solidFill>
            </a:endParaRPr>
          </a:p>
          <a:p>
            <a:pPr eaLnBrk="1" hangingPunct="1"/>
            <a:r>
              <a:rPr lang="en-US" altLang="zh-CN" sz="1400">
                <a:solidFill>
                  <a:srgbClr val="FF0000"/>
                </a:solidFill>
              </a:rPr>
              <a:t>| log_bin_use_v1_row_events      		| OFF                          			|</a:t>
            </a:r>
            <a:endParaRPr lang="zh-CN" altLang="zh-CN" sz="1400">
              <a:solidFill>
                <a:srgbClr val="FF0000"/>
              </a:solidFill>
            </a:endParaRPr>
          </a:p>
          <a:p>
            <a:pPr eaLnBrk="1" hangingPunct="1"/>
            <a:r>
              <a:rPr lang="en-US" altLang="zh-CN" sz="1400">
                <a:solidFill>
                  <a:srgbClr val="FF0000"/>
                </a:solidFill>
              </a:rPr>
              <a:t>| log_statements_unsafe_for_binlog  	| ON                                		|</a:t>
            </a:r>
            <a:endParaRPr lang="zh-CN" altLang="zh-CN" sz="1400">
              <a:solidFill>
                <a:srgbClr val="FF0000"/>
              </a:solidFill>
            </a:endParaRPr>
          </a:p>
          <a:p>
            <a:pPr eaLnBrk="1" hangingPunct="1"/>
            <a:r>
              <a:rPr lang="en-US" altLang="zh-CN" sz="1400">
                <a:solidFill>
                  <a:srgbClr val="FF0000"/>
                </a:solidFill>
              </a:rPr>
              <a:t>| max_binlog_cache_size  		| 18446744073709547520            		|</a:t>
            </a:r>
            <a:endParaRPr lang="zh-CN" altLang="zh-CN" sz="1400">
              <a:solidFill>
                <a:srgbClr val="FF0000"/>
              </a:solidFill>
            </a:endParaRPr>
          </a:p>
          <a:p>
            <a:pPr eaLnBrk="1" hangingPunct="1"/>
            <a:r>
              <a:rPr lang="en-US" altLang="zh-CN" sz="1400">
                <a:solidFill>
                  <a:srgbClr val="FF0000"/>
                </a:solidFill>
              </a:rPr>
              <a:t>| max_binlog_size        			| 104857600                       		|</a:t>
            </a:r>
            <a:endParaRPr lang="zh-CN" altLang="zh-CN" sz="1400">
              <a:solidFill>
                <a:srgbClr val="FF0000"/>
              </a:solidFill>
            </a:endParaRPr>
          </a:p>
          <a:p>
            <a:pPr eaLnBrk="1" hangingPunct="1"/>
            <a:r>
              <a:rPr lang="en-US" altLang="zh-CN" sz="1400">
                <a:solidFill>
                  <a:srgbClr val="FF0000"/>
                </a:solidFill>
              </a:rPr>
              <a:t>| max_binlog_stmt_cache_size    		| 18446744073709547520     		|</a:t>
            </a:r>
            <a:endParaRPr lang="zh-CN" altLang="zh-CN" sz="1400">
              <a:solidFill>
                <a:srgbClr val="FF0000"/>
              </a:solidFill>
            </a:endParaRPr>
          </a:p>
          <a:p>
            <a:pPr eaLnBrk="1" hangingPunct="1"/>
            <a:r>
              <a:rPr lang="en-US" altLang="zh-CN" sz="1400">
                <a:solidFill>
                  <a:srgbClr val="FF0000"/>
                </a:solidFill>
              </a:rPr>
              <a:t>| sql_log_bin            			| ON                       			|</a:t>
            </a:r>
            <a:endParaRPr lang="zh-CN" altLang="zh-CN" sz="1400">
              <a:solidFill>
                <a:srgbClr val="FF0000"/>
              </a:solidFill>
            </a:endParaRPr>
          </a:p>
          <a:p>
            <a:pPr eaLnBrk="1" hangingPunct="1"/>
            <a:r>
              <a:rPr lang="en-US" altLang="zh-CN" sz="1400">
                <a:solidFill>
                  <a:srgbClr val="FF0000"/>
                </a:solidFill>
              </a:rPr>
              <a:t>| sync_binlog          			| 1                               			|</a:t>
            </a:r>
            <a:endParaRPr lang="zh-CN" altLang="zh-CN" sz="1400">
              <a:solidFill>
                <a:srgbClr val="FF0000"/>
              </a:solidFill>
            </a:endParaRPr>
          </a:p>
          <a:p>
            <a:pPr eaLnBrk="1" hangingPunct="1"/>
            <a:r>
              <a:rPr lang="en-US" altLang="zh-CN" sz="1400">
                <a:solidFill>
                  <a:srgbClr val="FF0000"/>
                </a:solidFill>
              </a:rPr>
              <a:t>+--------------------------------------------------------------+------------------------------------------------------------+</a:t>
            </a:r>
            <a:endParaRPr lang="zh-CN" altLang="zh-CN" sz="1400">
              <a:solidFill>
                <a:srgbClr val="FF0000"/>
              </a:solidFill>
            </a:endParaRPr>
          </a:p>
          <a:p>
            <a:pPr eaLnBrk="1" hangingPunct="1"/>
            <a:r>
              <a:rPr lang="en-US" altLang="zh-CN" sz="1400">
                <a:solidFill>
                  <a:srgbClr val="FF0000"/>
                </a:solidFill>
              </a:rPr>
              <a:t>27 rows in set, 1 warning (0.00 sec)</a:t>
            </a:r>
            <a:endParaRPr lang="zh-CN" altLang="zh-CN" sz="1400">
              <a:solidFill>
                <a:srgbClr val="FF0000"/>
              </a:solidFill>
            </a:endParaRPr>
          </a:p>
        </p:txBody>
      </p:sp>
      <p:sp>
        <p:nvSpPr>
          <p:cNvPr id="5" name="文本框 41">
            <a:extLst>
              <a:ext uri="{FF2B5EF4-FFF2-40B4-BE49-F238E27FC236}">
                <a16:creationId xmlns:a16="http://schemas.microsoft.com/office/drawing/2014/main" id="{935E9EE8-CB04-7B39-72BA-08228F9F1557}"/>
              </a:ext>
            </a:extLst>
          </p:cNvPr>
          <p:cNvSpPr txBox="1">
            <a:spLocks noChangeArrowheads="1"/>
          </p:cNvSpPr>
          <p:nvPr/>
        </p:nvSpPr>
        <p:spPr bwMode="auto">
          <a:xfrm>
            <a:off x="646243" y="6089139"/>
            <a:ext cx="10425020" cy="72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sz="1600"/>
              <a:t>重新启动</a:t>
            </a:r>
            <a:r>
              <a:rPr lang="en-US" altLang="zh-CN" sz="1600"/>
              <a:t>MySQL</a:t>
            </a:r>
            <a:r>
              <a:rPr lang="zh-CN" altLang="en-US" sz="1600"/>
              <a:t>后，可以在</a:t>
            </a:r>
            <a:r>
              <a:rPr lang="en-US" altLang="zh-CN" sz="1600"/>
              <a:t>MySQL</a:t>
            </a:r>
            <a:r>
              <a:rPr lang="zh-CN" altLang="en-US" sz="1600"/>
              <a:t>服务器的数据文件夹下（此处为</a:t>
            </a:r>
            <a:r>
              <a:rPr lang="en-US" altLang="zh-CN" sz="1600"/>
              <a:t>F:\mysql-5.7.18-winx64\data\</a:t>
            </a:r>
            <a:r>
              <a:rPr lang="zh-CN" altLang="en-US" sz="1600"/>
              <a:t>）看到新生成的后缀名为</a:t>
            </a:r>
            <a:r>
              <a:rPr lang="en-US" altLang="zh-CN" sz="1600"/>
              <a:t>.000001</a:t>
            </a:r>
            <a:r>
              <a:rPr lang="zh-CN" altLang="en-US" sz="1600"/>
              <a:t>和</a:t>
            </a:r>
            <a:r>
              <a:rPr lang="en-US" altLang="zh-CN" sz="1600"/>
              <a:t>.index</a:t>
            </a:r>
            <a:r>
              <a:rPr lang="zh-CN" altLang="en-US" sz="1600"/>
              <a:t>的两个文件，文件前缀名为</a:t>
            </a:r>
            <a:r>
              <a:rPr lang="en-US" altLang="zh-CN" sz="1600"/>
              <a:t>hostname-bin</a:t>
            </a:r>
            <a:r>
              <a:rPr lang="zh-CN" altLang="en-US" sz="1600"/>
              <a:t>。</a:t>
            </a:r>
          </a:p>
        </p:txBody>
      </p:sp>
    </p:spTree>
    <p:extLst>
      <p:ext uri="{BB962C8B-B14F-4D97-AF65-F5344CB8AC3E}">
        <p14:creationId xmlns:p14="http://schemas.microsoft.com/office/powerpoint/2010/main" val="373399337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771EF-6F88-0EAF-1D3C-5160DC50BD3F}"/>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859CE813-1FA9-825F-CE3D-E25045F14D5D}"/>
              </a:ext>
            </a:extLst>
          </p:cNvPr>
          <p:cNvSpPr txBox="1">
            <a:spLocks noChangeArrowheads="1"/>
          </p:cNvSpPr>
          <p:nvPr/>
        </p:nvSpPr>
        <p:spPr bwMode="auto">
          <a:xfrm>
            <a:off x="695400" y="1196752"/>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en-US" altLang="zh-CN" dirty="0"/>
              <a:t>MySQL</a:t>
            </a:r>
            <a:r>
              <a:rPr lang="zh-CN" altLang="en-US" dirty="0"/>
              <a:t>二进制日志存储了数据库的所有变更信息，经常会被用到。启动二进制日志后，系统会自动创建两个文件，就是前面提到的</a:t>
            </a:r>
            <a:r>
              <a:rPr lang="en-US" altLang="zh-CN" dirty="0" err="1"/>
              <a:t>hostname_bin.index</a:t>
            </a:r>
            <a:r>
              <a:rPr lang="zh-CN" altLang="en-US" dirty="0"/>
              <a:t>和</a:t>
            </a:r>
            <a:r>
              <a:rPr lang="en-US" altLang="zh-CN" dirty="0"/>
              <a:t>hostname_bin.000001</a:t>
            </a:r>
            <a:r>
              <a:rPr lang="zh-CN" altLang="en-US" dirty="0"/>
              <a:t>文件，如图</a:t>
            </a:r>
            <a:r>
              <a:rPr lang="en-US" altLang="zh-CN" dirty="0"/>
              <a:t>2</a:t>
            </a:r>
            <a:r>
              <a:rPr lang="zh-CN" altLang="en-US" dirty="0"/>
              <a:t>所示。</a:t>
            </a:r>
          </a:p>
        </p:txBody>
      </p:sp>
      <p:pic>
        <p:nvPicPr>
          <p:cNvPr id="4" name="Picture 2">
            <a:extLst>
              <a:ext uri="{FF2B5EF4-FFF2-40B4-BE49-F238E27FC236}">
                <a16:creationId xmlns:a16="http://schemas.microsoft.com/office/drawing/2014/main" id="{97601AEB-2A47-EC9A-99FB-42F12F194A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2127" y="2116769"/>
            <a:ext cx="9676559" cy="311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a:extLst>
              <a:ext uri="{FF2B5EF4-FFF2-40B4-BE49-F238E27FC236}">
                <a16:creationId xmlns:a16="http://schemas.microsoft.com/office/drawing/2014/main" id="{5076073C-1C93-10DB-3221-F5AA1A247DEC}"/>
              </a:ext>
            </a:extLst>
          </p:cNvPr>
          <p:cNvSpPr>
            <a:spLocks noChangeArrowheads="1"/>
          </p:cNvSpPr>
          <p:nvPr/>
        </p:nvSpPr>
        <p:spPr bwMode="auto">
          <a:xfrm>
            <a:off x="3051321" y="4210725"/>
            <a:ext cx="1279911" cy="484335"/>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solidFill>
                <a:srgbClr val="FFC000"/>
              </a:solidFill>
            </a:endParaRPr>
          </a:p>
        </p:txBody>
      </p:sp>
      <p:sp>
        <p:nvSpPr>
          <p:cNvPr id="6" name="矩形 5">
            <a:extLst>
              <a:ext uri="{FF2B5EF4-FFF2-40B4-BE49-F238E27FC236}">
                <a16:creationId xmlns:a16="http://schemas.microsoft.com/office/drawing/2014/main" id="{0376C309-B3EF-3D3E-28A5-56B96E390399}"/>
              </a:ext>
            </a:extLst>
          </p:cNvPr>
          <p:cNvSpPr/>
          <p:nvPr/>
        </p:nvSpPr>
        <p:spPr>
          <a:xfrm>
            <a:off x="3985190" y="5336156"/>
            <a:ext cx="3810659"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zh-CN" sz="1600" dirty="0"/>
              <a:t>图</a:t>
            </a:r>
            <a:r>
              <a:rPr lang="en-US" altLang="zh-CN" sz="1600" dirty="0"/>
              <a:t>2  </a:t>
            </a:r>
            <a:r>
              <a:rPr lang="zh-CN" altLang="zh-CN" sz="1600" dirty="0"/>
              <a:t>二进制日志开启后自动创建的文件</a:t>
            </a:r>
            <a:endParaRPr lang="zh-CN" altLang="en-US" sz="1600" dirty="0"/>
          </a:p>
        </p:txBody>
      </p:sp>
      <p:grpSp>
        <p:nvGrpSpPr>
          <p:cNvPr id="7" name="组合 6">
            <a:extLst>
              <a:ext uri="{FF2B5EF4-FFF2-40B4-BE49-F238E27FC236}">
                <a16:creationId xmlns:a16="http://schemas.microsoft.com/office/drawing/2014/main" id="{E9F2CCDA-1D5E-9C8E-DF9E-B83CBC1482F6}"/>
              </a:ext>
            </a:extLst>
          </p:cNvPr>
          <p:cNvGrpSpPr/>
          <p:nvPr/>
        </p:nvGrpSpPr>
        <p:grpSpPr>
          <a:xfrm>
            <a:off x="758317" y="5764172"/>
            <a:ext cx="10036581" cy="936988"/>
            <a:chOff x="812800" y="4424635"/>
            <a:chExt cx="10580688" cy="1800000"/>
          </a:xfrm>
        </p:grpSpPr>
        <p:sp>
          <p:nvSpPr>
            <p:cNvPr id="9" name="圆角矩形 18">
              <a:extLst>
                <a:ext uri="{FF2B5EF4-FFF2-40B4-BE49-F238E27FC236}">
                  <a16:creationId xmlns:a16="http://schemas.microsoft.com/office/drawing/2014/main" id="{63B26C24-A9C4-0D32-A598-0E2E91EA9180}"/>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0" name="组合 9">
              <a:extLst>
                <a:ext uri="{FF2B5EF4-FFF2-40B4-BE49-F238E27FC236}">
                  <a16:creationId xmlns:a16="http://schemas.microsoft.com/office/drawing/2014/main" id="{17CF1C16-0D29-38B4-17F6-0D4709D821EC}"/>
                </a:ext>
              </a:extLst>
            </p:cNvPr>
            <p:cNvGrpSpPr>
              <a:grpSpLocks/>
            </p:cNvGrpSpPr>
            <p:nvPr/>
          </p:nvGrpSpPr>
          <p:grpSpPr bwMode="auto">
            <a:xfrm>
              <a:off x="812800" y="4424635"/>
              <a:ext cx="1927225" cy="1800000"/>
              <a:chOff x="1350" y="2421"/>
              <a:chExt cx="3035" cy="3606"/>
            </a:xfrm>
          </p:grpSpPr>
          <p:sp>
            <p:nvSpPr>
              <p:cNvPr id="11" name="Flowchart: Off-page Connector 32">
                <a:extLst>
                  <a:ext uri="{FF2B5EF4-FFF2-40B4-BE49-F238E27FC236}">
                    <a16:creationId xmlns:a16="http://schemas.microsoft.com/office/drawing/2014/main" id="{C6552E05-97CC-EB3A-DD4B-232ADFC39481}"/>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2" name="Round Same Side Corner Rectangle 33">
                <a:extLst>
                  <a:ext uri="{FF2B5EF4-FFF2-40B4-BE49-F238E27FC236}">
                    <a16:creationId xmlns:a16="http://schemas.microsoft.com/office/drawing/2014/main" id="{9CB21865-7C1D-9D41-A754-3F0DA5FFA824}"/>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8" name="文本框 41">
            <a:extLst>
              <a:ext uri="{FF2B5EF4-FFF2-40B4-BE49-F238E27FC236}">
                <a16:creationId xmlns:a16="http://schemas.microsoft.com/office/drawing/2014/main" id="{F2F35330-0EDE-CD1A-94DA-B3F9DAC521E9}"/>
              </a:ext>
            </a:extLst>
          </p:cNvPr>
          <p:cNvSpPr txBox="1">
            <a:spLocks noChangeArrowheads="1"/>
          </p:cNvSpPr>
          <p:nvPr/>
        </p:nvSpPr>
        <p:spPr bwMode="auto">
          <a:xfrm>
            <a:off x="2470245" y="5916434"/>
            <a:ext cx="8165240" cy="634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en-US" altLang="zh-CN" sz="1600" dirty="0">
                <a:solidFill>
                  <a:schemeClr val="bg1"/>
                </a:solidFill>
              </a:rPr>
              <a:t>MySQL</a:t>
            </a:r>
            <a:r>
              <a:rPr lang="zh-CN" altLang="en-US" sz="1600" dirty="0">
                <a:solidFill>
                  <a:schemeClr val="bg1"/>
                </a:solidFill>
              </a:rPr>
              <a:t>服务每重新启动一次，或者日志文件大小超过参数</a:t>
            </a:r>
            <a:r>
              <a:rPr lang="en-US" altLang="zh-CN" sz="1600" dirty="0" err="1">
                <a:solidFill>
                  <a:schemeClr val="bg1"/>
                </a:solidFill>
              </a:rPr>
              <a:t>max_binlog_size</a:t>
            </a:r>
            <a:r>
              <a:rPr lang="zh-CN" altLang="en-US" sz="1600" dirty="0">
                <a:solidFill>
                  <a:schemeClr val="bg1"/>
                </a:solidFill>
              </a:rPr>
              <a:t>的上限，以“</a:t>
            </a:r>
            <a:r>
              <a:rPr lang="en-US" altLang="zh-CN" sz="1600" dirty="0">
                <a:solidFill>
                  <a:schemeClr val="bg1"/>
                </a:solidFill>
              </a:rPr>
              <a:t>.000001”</a:t>
            </a:r>
            <a:r>
              <a:rPr lang="zh-CN" altLang="en-US" sz="1600" dirty="0">
                <a:solidFill>
                  <a:schemeClr val="bg1"/>
                </a:solidFill>
              </a:rPr>
              <a:t>为后缀的文件就会增加一个，并且后缀名加</a:t>
            </a:r>
            <a:r>
              <a:rPr lang="en-US" altLang="zh-CN" sz="1600" dirty="0">
                <a:solidFill>
                  <a:schemeClr val="bg1"/>
                </a:solidFill>
              </a:rPr>
              <a:t>1</a:t>
            </a:r>
            <a:r>
              <a:rPr lang="zh-CN" altLang="en-US" sz="1600" dirty="0">
                <a:solidFill>
                  <a:schemeClr val="bg1"/>
                </a:solidFill>
              </a:rPr>
              <a:t>递增。</a:t>
            </a:r>
          </a:p>
        </p:txBody>
      </p:sp>
    </p:spTree>
    <p:extLst>
      <p:ext uri="{BB962C8B-B14F-4D97-AF65-F5344CB8AC3E}">
        <p14:creationId xmlns:p14="http://schemas.microsoft.com/office/powerpoint/2010/main" val="165234957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A3666-C624-AEB1-F357-F6B3886B8F00}"/>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341C460F-C093-6B91-7DE2-C25396659FA2}"/>
              </a:ext>
            </a:extLst>
          </p:cNvPr>
          <p:cNvSpPr txBox="1">
            <a:spLocks noChangeArrowheads="1"/>
          </p:cNvSpPr>
          <p:nvPr/>
        </p:nvSpPr>
        <p:spPr bwMode="auto">
          <a:xfrm>
            <a:off x="660919" y="1235442"/>
            <a:ext cx="10568085" cy="425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由于二进制日志以二进制方式存储，不能直接读取，需要使用</a:t>
            </a:r>
            <a:r>
              <a:rPr lang="en-US" altLang="zh-CN"/>
              <a:t>mysqlbinlog</a:t>
            </a:r>
            <a:r>
              <a:rPr lang="zh-CN" altLang="en-US"/>
              <a:t>命令查看，语法形式如下：</a:t>
            </a:r>
          </a:p>
        </p:txBody>
      </p:sp>
      <p:sp>
        <p:nvSpPr>
          <p:cNvPr id="4" name="矩形 3">
            <a:extLst>
              <a:ext uri="{FF2B5EF4-FFF2-40B4-BE49-F238E27FC236}">
                <a16:creationId xmlns:a16="http://schemas.microsoft.com/office/drawing/2014/main" id="{1EB4F307-2603-89BD-D610-D35A43B295E6}"/>
              </a:ext>
            </a:extLst>
          </p:cNvPr>
          <p:cNvSpPr/>
          <p:nvPr/>
        </p:nvSpPr>
        <p:spPr>
          <a:xfrm>
            <a:off x="1066890" y="1768628"/>
            <a:ext cx="9882453" cy="44753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9D6FC254-D64E-6E67-9964-31513EA03F6B}"/>
              </a:ext>
            </a:extLst>
          </p:cNvPr>
          <p:cNvSpPr txBox="1">
            <a:spLocks noChangeArrowheads="1"/>
          </p:cNvSpPr>
          <p:nvPr/>
        </p:nvSpPr>
        <p:spPr bwMode="auto">
          <a:xfrm>
            <a:off x="2169430" y="1812295"/>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mysqlbinlog log-file;</a:t>
            </a:r>
          </a:p>
        </p:txBody>
      </p:sp>
      <p:grpSp>
        <p:nvGrpSpPr>
          <p:cNvPr id="6" name="组合 5">
            <a:extLst>
              <a:ext uri="{FF2B5EF4-FFF2-40B4-BE49-F238E27FC236}">
                <a16:creationId xmlns:a16="http://schemas.microsoft.com/office/drawing/2014/main" id="{421B96A6-6B9C-ADA4-40AB-22BD9EF25B80}"/>
              </a:ext>
            </a:extLst>
          </p:cNvPr>
          <p:cNvGrpSpPr/>
          <p:nvPr/>
        </p:nvGrpSpPr>
        <p:grpSpPr>
          <a:xfrm>
            <a:off x="724678" y="2242876"/>
            <a:ext cx="2183765" cy="600710"/>
            <a:chOff x="1320" y="4641"/>
            <a:chExt cx="3439" cy="946"/>
          </a:xfrm>
          <a:solidFill>
            <a:schemeClr val="accent6"/>
          </a:solidFill>
        </p:grpSpPr>
        <p:sp>
          <p:nvSpPr>
            <p:cNvPr id="17" name="椭圆 16">
              <a:extLst>
                <a:ext uri="{FF2B5EF4-FFF2-40B4-BE49-F238E27FC236}">
                  <a16:creationId xmlns:a16="http://schemas.microsoft.com/office/drawing/2014/main" id="{FEF0101C-5389-D22E-FFEB-A5A09DEDEE68}"/>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8" name="圆角矩形 23">
              <a:extLst>
                <a:ext uri="{FF2B5EF4-FFF2-40B4-BE49-F238E27FC236}">
                  <a16:creationId xmlns:a16="http://schemas.microsoft.com/office/drawing/2014/main" id="{1AA8F41A-D0A0-C595-0967-0FE0D9C492AB}"/>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3</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7" name="文本框 36">
            <a:extLst>
              <a:ext uri="{FF2B5EF4-FFF2-40B4-BE49-F238E27FC236}">
                <a16:creationId xmlns:a16="http://schemas.microsoft.com/office/drawing/2014/main" id="{4DD0C38E-A1E6-B378-EC35-E524BECB833C}"/>
              </a:ext>
            </a:extLst>
          </p:cNvPr>
          <p:cNvSpPr txBox="1">
            <a:spLocks noChangeArrowheads="1"/>
          </p:cNvSpPr>
          <p:nvPr/>
        </p:nvSpPr>
        <p:spPr bwMode="auto">
          <a:xfrm>
            <a:off x="3164665" y="2382386"/>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mysqlbinlog</a:t>
            </a:r>
            <a:r>
              <a:rPr lang="zh-CN" altLang="en-US" sz="1600"/>
              <a:t>命令查看二进制日志。</a:t>
            </a:r>
          </a:p>
        </p:txBody>
      </p:sp>
      <p:sp>
        <p:nvSpPr>
          <p:cNvPr id="8" name="文本框 41">
            <a:extLst>
              <a:ext uri="{FF2B5EF4-FFF2-40B4-BE49-F238E27FC236}">
                <a16:creationId xmlns:a16="http://schemas.microsoft.com/office/drawing/2014/main" id="{9A9B88CA-6629-0856-FC1C-2A17E572C77B}"/>
              </a:ext>
            </a:extLst>
          </p:cNvPr>
          <p:cNvSpPr txBox="1">
            <a:spLocks noChangeArrowheads="1"/>
          </p:cNvSpPr>
          <p:nvPr/>
        </p:nvSpPr>
        <p:spPr bwMode="auto">
          <a:xfrm>
            <a:off x="736602" y="2865896"/>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打开命令窗口，在其中输入</a:t>
            </a:r>
            <a:r>
              <a:rPr lang="en-US" altLang="zh-CN" sz="1600">
                <a:solidFill>
                  <a:schemeClr val="tx1">
                    <a:lumMod val="65000"/>
                    <a:lumOff val="35000"/>
                  </a:schemeClr>
                </a:solidFill>
              </a:rPr>
              <a:t>mysqlbinlog</a:t>
            </a:r>
            <a:r>
              <a:rPr lang="zh-CN" altLang="en-US" sz="1600">
                <a:solidFill>
                  <a:schemeClr val="tx1">
                    <a:lumMod val="65000"/>
                    <a:lumOff val="35000"/>
                  </a:schemeClr>
                </a:solidFill>
              </a:rPr>
              <a:t>命令，查看最新的二进制日志，执行结果如下：</a:t>
            </a:r>
          </a:p>
        </p:txBody>
      </p:sp>
      <p:sp>
        <p:nvSpPr>
          <p:cNvPr id="9" name="矩形 8">
            <a:extLst>
              <a:ext uri="{FF2B5EF4-FFF2-40B4-BE49-F238E27FC236}">
                <a16:creationId xmlns:a16="http://schemas.microsoft.com/office/drawing/2014/main" id="{58802BD9-DDE0-F03F-72E6-BF15FD5CEB19}"/>
              </a:ext>
            </a:extLst>
          </p:cNvPr>
          <p:cNvSpPr/>
          <p:nvPr/>
        </p:nvSpPr>
        <p:spPr>
          <a:xfrm>
            <a:off x="1316101" y="3395297"/>
            <a:ext cx="9256529" cy="231178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845F3556-9FA9-A2A1-983E-835F70BBC671}"/>
              </a:ext>
            </a:extLst>
          </p:cNvPr>
          <p:cNvSpPr txBox="1">
            <a:spLocks noChangeArrowheads="1"/>
          </p:cNvSpPr>
          <p:nvPr/>
        </p:nvSpPr>
        <p:spPr bwMode="auto">
          <a:xfrm>
            <a:off x="1508258" y="3460315"/>
            <a:ext cx="87352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PS C:\Users\ccy&gt; mysqlbinlog F:\mysql-5.7.18-winx64\data\ccy-bin.000002</a:t>
            </a:r>
          </a:p>
          <a:p>
            <a:pPr eaLnBrk="1" hangingPunct="1"/>
            <a:r>
              <a:rPr lang="en-US" altLang="zh-CN" sz="1400">
                <a:solidFill>
                  <a:srgbClr val="FF0000"/>
                </a:solidFill>
              </a:rPr>
              <a:t>/*!50530 SET @@SESSION.PSEUDO_SLAVE_MODE=1*/;</a:t>
            </a:r>
          </a:p>
          <a:p>
            <a:pPr eaLnBrk="1" hangingPunct="1"/>
            <a:r>
              <a:rPr lang="en-US" altLang="zh-CN" sz="1400">
                <a:solidFill>
                  <a:srgbClr val="FF0000"/>
                </a:solidFill>
              </a:rPr>
              <a:t>/*!50003 SET @OLD_COMPLETION_TYPE=@@COMPLETION_TYPE,COMPLETION_TYPE=0*/;</a:t>
            </a:r>
          </a:p>
          <a:p>
            <a:pPr eaLnBrk="1" hangingPunct="1"/>
            <a:r>
              <a:rPr lang="en-US" altLang="zh-CN" sz="1400">
                <a:solidFill>
                  <a:srgbClr val="FF0000"/>
                </a:solidFill>
              </a:rPr>
              <a:t>DELIMITER /*!*/;</a:t>
            </a:r>
          </a:p>
          <a:p>
            <a:pPr eaLnBrk="1" hangingPunct="1"/>
            <a:r>
              <a:rPr lang="en-US" altLang="zh-CN" sz="1400">
                <a:solidFill>
                  <a:srgbClr val="FF0000"/>
                </a:solidFill>
              </a:rPr>
              <a:t># at 4</a:t>
            </a:r>
          </a:p>
          <a:p>
            <a:pPr eaLnBrk="1" hangingPunct="1"/>
            <a:r>
              <a:rPr lang="en-US" altLang="zh-CN" sz="1400">
                <a:solidFill>
                  <a:srgbClr val="FF0000"/>
                </a:solidFill>
              </a:rPr>
              <a:t>#180622  8:09:02 server id 1  end_log_pos 123 CRC32 0xe134181c  Start: binlog v 4, server v 5.7.18-log created 180622  8:09:02 at startup</a:t>
            </a:r>
          </a:p>
          <a:p>
            <a:pPr eaLnBrk="1" hangingPunct="1"/>
            <a:r>
              <a:rPr lang="en-US" altLang="zh-CN" sz="1400">
                <a:solidFill>
                  <a:srgbClr val="FF0000"/>
                </a:solidFill>
              </a:rPr>
              <a:t># Warning: this binlog is either in use or was not closed properly.</a:t>
            </a:r>
          </a:p>
          <a:p>
            <a:pPr eaLnBrk="1" hangingPunct="1"/>
            <a:r>
              <a:rPr lang="en-US" altLang="zh-CN" sz="1400">
                <a:solidFill>
                  <a:srgbClr val="FF0000"/>
                </a:solidFill>
              </a:rPr>
              <a:t>ROLLBACK/*!*/;</a:t>
            </a:r>
          </a:p>
          <a:p>
            <a:pPr eaLnBrk="1" hangingPunct="1"/>
            <a:r>
              <a:rPr lang="en-US" altLang="zh-CN" sz="1400">
                <a:solidFill>
                  <a:srgbClr val="FF0000"/>
                </a:solidFill>
              </a:rPr>
              <a:t>BINLOG '</a:t>
            </a:r>
          </a:p>
        </p:txBody>
      </p:sp>
      <p:grpSp>
        <p:nvGrpSpPr>
          <p:cNvPr id="11" name="组合 10">
            <a:extLst>
              <a:ext uri="{FF2B5EF4-FFF2-40B4-BE49-F238E27FC236}">
                <a16:creationId xmlns:a16="http://schemas.microsoft.com/office/drawing/2014/main" id="{AE4402E4-D446-AEF0-863E-151456BCCA11}"/>
              </a:ext>
            </a:extLst>
          </p:cNvPr>
          <p:cNvGrpSpPr/>
          <p:nvPr/>
        </p:nvGrpSpPr>
        <p:grpSpPr>
          <a:xfrm>
            <a:off x="866901" y="5868179"/>
            <a:ext cx="10036581" cy="619734"/>
            <a:chOff x="812800" y="4424635"/>
            <a:chExt cx="10580688" cy="1800000"/>
          </a:xfrm>
        </p:grpSpPr>
        <p:sp>
          <p:nvSpPr>
            <p:cNvPr id="13" name="圆角矩形 32">
              <a:extLst>
                <a:ext uri="{FF2B5EF4-FFF2-40B4-BE49-F238E27FC236}">
                  <a16:creationId xmlns:a16="http://schemas.microsoft.com/office/drawing/2014/main" id="{F2711031-6913-07B0-ADBB-FB1ED1646B18}"/>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4" name="组合 13">
              <a:extLst>
                <a:ext uri="{FF2B5EF4-FFF2-40B4-BE49-F238E27FC236}">
                  <a16:creationId xmlns:a16="http://schemas.microsoft.com/office/drawing/2014/main" id="{9938C9AD-5A17-71F1-048B-83EC5872602B}"/>
                </a:ext>
              </a:extLst>
            </p:cNvPr>
            <p:cNvGrpSpPr>
              <a:grpSpLocks/>
            </p:cNvGrpSpPr>
            <p:nvPr/>
          </p:nvGrpSpPr>
          <p:grpSpPr bwMode="auto">
            <a:xfrm>
              <a:off x="812800" y="4424635"/>
              <a:ext cx="1927225" cy="1800000"/>
              <a:chOff x="1350" y="2421"/>
              <a:chExt cx="3035" cy="3606"/>
            </a:xfrm>
          </p:grpSpPr>
          <p:sp>
            <p:nvSpPr>
              <p:cNvPr id="15" name="Flowchart: Off-page Connector 32">
                <a:extLst>
                  <a:ext uri="{FF2B5EF4-FFF2-40B4-BE49-F238E27FC236}">
                    <a16:creationId xmlns:a16="http://schemas.microsoft.com/office/drawing/2014/main" id="{A2538930-724E-C737-B3DA-8158799C3F43}"/>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6" name="Round Same Side Corner Rectangle 33">
                <a:extLst>
                  <a:ext uri="{FF2B5EF4-FFF2-40B4-BE49-F238E27FC236}">
                    <a16:creationId xmlns:a16="http://schemas.microsoft.com/office/drawing/2014/main" id="{A6A85B4D-64F7-9A77-BACB-ADCA201C84E1}"/>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2" name="文本框 41">
            <a:extLst>
              <a:ext uri="{FF2B5EF4-FFF2-40B4-BE49-F238E27FC236}">
                <a16:creationId xmlns:a16="http://schemas.microsoft.com/office/drawing/2014/main" id="{5DC65139-8936-861F-9B56-E237CB52D50F}"/>
              </a:ext>
            </a:extLst>
          </p:cNvPr>
          <p:cNvSpPr txBox="1">
            <a:spLocks noChangeArrowheads="1"/>
          </p:cNvSpPr>
          <p:nvPr/>
        </p:nvSpPr>
        <p:spPr bwMode="auto">
          <a:xfrm>
            <a:off x="2578829" y="6011110"/>
            <a:ext cx="8165240" cy="35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使用</a:t>
            </a:r>
            <a:r>
              <a:rPr lang="en-US" altLang="zh-CN" sz="1600" dirty="0" err="1">
                <a:solidFill>
                  <a:schemeClr val="bg1"/>
                </a:solidFill>
              </a:rPr>
              <a:t>mysqlbinlog</a:t>
            </a:r>
            <a:r>
              <a:rPr lang="zh-CN" altLang="en-US" sz="1600" dirty="0">
                <a:solidFill>
                  <a:schemeClr val="bg1"/>
                </a:solidFill>
              </a:rPr>
              <a:t>命令时不需要登录</a:t>
            </a:r>
            <a:r>
              <a:rPr lang="en-US" altLang="zh-CN" sz="1600" dirty="0">
                <a:solidFill>
                  <a:schemeClr val="bg1"/>
                </a:solidFill>
              </a:rPr>
              <a:t>MySQL</a:t>
            </a:r>
            <a:r>
              <a:rPr lang="zh-CN" altLang="en-US" sz="1600" dirty="0">
                <a:solidFill>
                  <a:schemeClr val="bg1"/>
                </a:solidFill>
              </a:rPr>
              <a:t>。</a:t>
            </a:r>
          </a:p>
        </p:txBody>
      </p:sp>
    </p:spTree>
    <p:extLst>
      <p:ext uri="{BB962C8B-B14F-4D97-AF65-F5344CB8AC3E}">
        <p14:creationId xmlns:p14="http://schemas.microsoft.com/office/powerpoint/2010/main" val="172151125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F23AF-3A77-0CCE-A3F2-D74F1130B9FE}"/>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5BD85D14-FB3D-5C22-CB92-6059C97C67E3}"/>
              </a:ext>
            </a:extLst>
          </p:cNvPr>
          <p:cNvSpPr txBox="1">
            <a:spLocks noChangeArrowheads="1"/>
          </p:cNvSpPr>
          <p:nvPr/>
        </p:nvSpPr>
        <p:spPr bwMode="auto">
          <a:xfrm>
            <a:off x="703429" y="1201056"/>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dirty="0">
                <a:solidFill>
                  <a:srgbClr val="FF0000"/>
                </a:solidFill>
              </a:rPr>
              <a:t>步骤</a:t>
            </a:r>
            <a:r>
              <a:rPr lang="en-US" altLang="zh-CN" sz="1600" dirty="0">
                <a:solidFill>
                  <a:srgbClr val="FF0000"/>
                </a:solidFill>
              </a:rPr>
              <a:t>2</a:t>
            </a:r>
            <a:r>
              <a:rPr lang="en-US" altLang="zh-CN" sz="1600" dirty="0">
                <a:solidFill>
                  <a:schemeClr val="tx1">
                    <a:lumMod val="65000"/>
                    <a:lumOff val="35000"/>
                  </a:schemeClr>
                </a:solidFill>
              </a:rPr>
              <a:t> </a:t>
            </a:r>
            <a:r>
              <a:rPr lang="zh-CN" altLang="en-US" sz="1600" dirty="0">
                <a:solidFill>
                  <a:schemeClr val="tx1">
                    <a:lumMod val="65000"/>
                    <a:lumOff val="35000"/>
                  </a:schemeClr>
                </a:solidFill>
              </a:rPr>
              <a:t>登录</a:t>
            </a:r>
            <a:r>
              <a:rPr lang="en-US" altLang="zh-CN" sz="1600" dirty="0">
                <a:solidFill>
                  <a:schemeClr val="tx1">
                    <a:lumMod val="65000"/>
                    <a:lumOff val="35000"/>
                  </a:schemeClr>
                </a:solidFill>
              </a:rPr>
              <a:t>MySQL</a:t>
            </a:r>
            <a:r>
              <a:rPr lang="zh-CN" altLang="en-US" sz="1600" dirty="0">
                <a:solidFill>
                  <a:schemeClr val="tx1">
                    <a:lumMod val="65000"/>
                    <a:lumOff val="35000"/>
                  </a:schemeClr>
                </a:solidFill>
              </a:rPr>
              <a:t>，并对数据库中任意一张表执行数据修改操作。例如，将</a:t>
            </a:r>
            <a:r>
              <a:rPr lang="en-US" altLang="zh-CN" sz="1600" dirty="0">
                <a:solidFill>
                  <a:schemeClr val="tx1">
                    <a:lumMod val="65000"/>
                    <a:lumOff val="35000"/>
                  </a:schemeClr>
                </a:solidFill>
              </a:rPr>
              <a:t>company</a:t>
            </a:r>
            <a:r>
              <a:rPr lang="zh-CN" altLang="en-US" sz="1600" dirty="0">
                <a:solidFill>
                  <a:schemeClr val="tx1">
                    <a:lumMod val="65000"/>
                    <a:lumOff val="35000"/>
                  </a:schemeClr>
                </a:solidFill>
              </a:rPr>
              <a:t>数据库中</a:t>
            </a:r>
            <a:r>
              <a:rPr lang="en-US" altLang="zh-CN" sz="1600" dirty="0" err="1">
                <a:solidFill>
                  <a:schemeClr val="tx1">
                    <a:lumMod val="65000"/>
                    <a:lumOff val="35000"/>
                  </a:schemeClr>
                </a:solidFill>
              </a:rPr>
              <a:t>tb_department</a:t>
            </a:r>
            <a:r>
              <a:rPr lang="zh-CN" altLang="en-US" sz="1600" dirty="0">
                <a:solidFill>
                  <a:schemeClr val="tx1">
                    <a:lumMod val="65000"/>
                    <a:lumOff val="35000"/>
                  </a:schemeClr>
                </a:solidFill>
              </a:rPr>
              <a:t>表</a:t>
            </a:r>
            <a:r>
              <a:rPr lang="en-US" altLang="zh-CN" sz="1600" dirty="0">
                <a:solidFill>
                  <a:schemeClr val="tx1">
                    <a:lumMod val="65000"/>
                    <a:lumOff val="35000"/>
                  </a:schemeClr>
                </a:solidFill>
              </a:rPr>
              <a:t>id</a:t>
            </a:r>
            <a:r>
              <a:rPr lang="zh-CN" altLang="en-US" sz="1600" dirty="0">
                <a:solidFill>
                  <a:schemeClr val="tx1">
                    <a:lumMod val="65000"/>
                    <a:lumOff val="35000"/>
                  </a:schemeClr>
                </a:solidFill>
              </a:rPr>
              <a:t>值为</a:t>
            </a:r>
            <a:r>
              <a:rPr lang="en-US" altLang="zh-CN" sz="1600" dirty="0">
                <a:solidFill>
                  <a:schemeClr val="tx1">
                    <a:lumMod val="65000"/>
                    <a:lumOff val="35000"/>
                  </a:schemeClr>
                </a:solidFill>
              </a:rPr>
              <a:t>4</a:t>
            </a:r>
            <a:r>
              <a:rPr lang="zh-CN" altLang="en-US" sz="1600" dirty="0">
                <a:solidFill>
                  <a:schemeClr val="tx1">
                    <a:lumMod val="65000"/>
                    <a:lumOff val="35000"/>
                  </a:schemeClr>
                </a:solidFill>
              </a:rPr>
              <a:t>的记录中</a:t>
            </a:r>
            <a:r>
              <a:rPr lang="en-US" altLang="zh-CN" sz="1600" dirty="0" err="1">
                <a:solidFill>
                  <a:schemeClr val="tx1">
                    <a:lumMod val="65000"/>
                    <a:lumOff val="35000"/>
                  </a:schemeClr>
                </a:solidFill>
              </a:rPr>
              <a:t>work_num</a:t>
            </a:r>
            <a:r>
              <a:rPr lang="zh-CN" altLang="en-US" sz="1600" dirty="0">
                <a:solidFill>
                  <a:schemeClr val="tx1">
                    <a:lumMod val="65000"/>
                    <a:lumOff val="35000"/>
                  </a:schemeClr>
                </a:solidFill>
              </a:rPr>
              <a:t>值修改为</a:t>
            </a:r>
            <a:r>
              <a:rPr lang="en-US" altLang="zh-CN" sz="1600" dirty="0">
                <a:solidFill>
                  <a:schemeClr val="tx1">
                    <a:lumMod val="65000"/>
                    <a:lumOff val="35000"/>
                  </a:schemeClr>
                </a:solidFill>
              </a:rPr>
              <a:t>8</a:t>
            </a:r>
            <a:r>
              <a:rPr lang="zh-CN" altLang="en-US" sz="1600" dirty="0">
                <a:solidFill>
                  <a:schemeClr val="tx1">
                    <a:lumMod val="65000"/>
                    <a:lumOff val="35000"/>
                  </a:schemeClr>
                </a:solidFill>
              </a:rPr>
              <a:t>，</a:t>
            </a:r>
            <a:r>
              <a:rPr lang="en-US" altLang="zh-CN" sz="1600" dirty="0">
                <a:solidFill>
                  <a:schemeClr val="tx1">
                    <a:lumMod val="65000"/>
                    <a:lumOff val="35000"/>
                  </a:schemeClr>
                </a:solidFill>
              </a:rPr>
              <a:t>SQL</a:t>
            </a:r>
            <a:r>
              <a:rPr lang="zh-CN" altLang="en-US" sz="1600" dirty="0">
                <a:solidFill>
                  <a:schemeClr val="tx1">
                    <a:lumMod val="65000"/>
                    <a:lumOff val="35000"/>
                  </a:schemeClr>
                </a:solidFill>
              </a:rPr>
              <a:t>语句及其执行结果如下：</a:t>
            </a:r>
          </a:p>
        </p:txBody>
      </p:sp>
      <p:sp>
        <p:nvSpPr>
          <p:cNvPr id="4" name="矩形 3">
            <a:extLst>
              <a:ext uri="{FF2B5EF4-FFF2-40B4-BE49-F238E27FC236}">
                <a16:creationId xmlns:a16="http://schemas.microsoft.com/office/drawing/2014/main" id="{65E6DF09-6156-E174-B486-9C251F82DD04}"/>
              </a:ext>
            </a:extLst>
          </p:cNvPr>
          <p:cNvSpPr/>
          <p:nvPr/>
        </p:nvSpPr>
        <p:spPr>
          <a:xfrm>
            <a:off x="1282928" y="2023958"/>
            <a:ext cx="9256529" cy="138555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7A7A56B0-B6C6-CE5B-3B7C-A93F8FDBA1EE}"/>
              </a:ext>
            </a:extLst>
          </p:cNvPr>
          <p:cNvSpPr txBox="1">
            <a:spLocks noChangeArrowheads="1"/>
          </p:cNvSpPr>
          <p:nvPr/>
        </p:nvSpPr>
        <p:spPr bwMode="auto">
          <a:xfrm>
            <a:off x="1475085" y="2094067"/>
            <a:ext cx="7759624"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USE company;</a:t>
            </a:r>
          </a:p>
          <a:p>
            <a:pPr eaLnBrk="1" hangingPunct="1"/>
            <a:r>
              <a:rPr lang="en-US" altLang="zh-CN" sz="1400">
                <a:solidFill>
                  <a:srgbClr val="FF0000"/>
                </a:solidFill>
              </a:rPr>
              <a:t>Database changed</a:t>
            </a:r>
          </a:p>
          <a:p>
            <a:pPr eaLnBrk="1" hangingPunct="1"/>
            <a:r>
              <a:rPr lang="en-US" altLang="zh-CN" sz="1400">
                <a:solidFill>
                  <a:srgbClr val="FF0000"/>
                </a:solidFill>
              </a:rPr>
              <a:t>mysql&gt; UPDATE tb_department SET work_num=8 WHERE id=4;</a:t>
            </a:r>
          </a:p>
          <a:p>
            <a:pPr eaLnBrk="1" hangingPunct="1"/>
            <a:r>
              <a:rPr lang="en-US" altLang="zh-CN" sz="1400">
                <a:solidFill>
                  <a:srgbClr val="FF0000"/>
                </a:solidFill>
              </a:rPr>
              <a:t>Query OK, 1 row affected (0.09 sec)</a:t>
            </a:r>
          </a:p>
          <a:p>
            <a:pPr eaLnBrk="1" hangingPunct="1"/>
            <a:r>
              <a:rPr lang="en-US" altLang="zh-CN" sz="1400">
                <a:solidFill>
                  <a:srgbClr val="FF0000"/>
                </a:solidFill>
              </a:rPr>
              <a:t>Rows matched: 1  Changed: 1  Warnings: 0</a:t>
            </a:r>
          </a:p>
        </p:txBody>
      </p:sp>
      <p:sp>
        <p:nvSpPr>
          <p:cNvPr id="6" name="文本框 41">
            <a:extLst>
              <a:ext uri="{FF2B5EF4-FFF2-40B4-BE49-F238E27FC236}">
                <a16:creationId xmlns:a16="http://schemas.microsoft.com/office/drawing/2014/main" id="{ADEB2F16-4D50-8E64-8693-60B8AAD6E60F}"/>
              </a:ext>
            </a:extLst>
          </p:cNvPr>
          <p:cNvSpPr txBox="1">
            <a:spLocks noChangeArrowheads="1"/>
          </p:cNvSpPr>
          <p:nvPr/>
        </p:nvSpPr>
        <p:spPr bwMode="auto">
          <a:xfrm>
            <a:off x="694091" y="3444687"/>
            <a:ext cx="105518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3 </a:t>
            </a:r>
            <a:r>
              <a:rPr lang="en-US" altLang="zh-CN" sz="1600">
                <a:solidFill>
                  <a:schemeClr val="tx1">
                    <a:lumMod val="65000"/>
                    <a:lumOff val="35000"/>
                  </a:schemeClr>
                </a:solidFill>
              </a:rPr>
              <a:t></a:t>
            </a:r>
            <a:r>
              <a:rPr lang="zh-CN" altLang="en-US" sz="1600">
                <a:solidFill>
                  <a:schemeClr val="tx1">
                    <a:lumMod val="65000"/>
                    <a:lumOff val="35000"/>
                  </a:schemeClr>
                </a:solidFill>
              </a:rPr>
              <a:t>再次查看二进制日志文件，由以下语句可以看出日志文件记录了该修改过程。</a:t>
            </a:r>
          </a:p>
        </p:txBody>
      </p:sp>
      <p:sp>
        <p:nvSpPr>
          <p:cNvPr id="7" name="矩形 6">
            <a:extLst>
              <a:ext uri="{FF2B5EF4-FFF2-40B4-BE49-F238E27FC236}">
                <a16:creationId xmlns:a16="http://schemas.microsoft.com/office/drawing/2014/main" id="{E1BE8343-9B1C-35EE-9684-B1C712225CA8}"/>
              </a:ext>
            </a:extLst>
          </p:cNvPr>
          <p:cNvSpPr/>
          <p:nvPr/>
        </p:nvSpPr>
        <p:spPr>
          <a:xfrm>
            <a:off x="1276700" y="3995861"/>
            <a:ext cx="9256529" cy="75683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5477AC39-790F-4C58-20CB-39A325D40A08}"/>
              </a:ext>
            </a:extLst>
          </p:cNvPr>
          <p:cNvSpPr txBox="1">
            <a:spLocks noChangeArrowheads="1"/>
          </p:cNvSpPr>
          <p:nvPr/>
        </p:nvSpPr>
        <p:spPr bwMode="auto">
          <a:xfrm>
            <a:off x="1468858" y="4112667"/>
            <a:ext cx="77596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#180622  9:11:27 server id 1  end_log_pos 360 CRC32 0xa4bc86d7  Table_map: `company`.`tb_department` mapped to number 114</a:t>
            </a:r>
          </a:p>
        </p:txBody>
      </p:sp>
      <p:grpSp>
        <p:nvGrpSpPr>
          <p:cNvPr id="9" name="组合 8">
            <a:extLst>
              <a:ext uri="{FF2B5EF4-FFF2-40B4-BE49-F238E27FC236}">
                <a16:creationId xmlns:a16="http://schemas.microsoft.com/office/drawing/2014/main" id="{C468020E-49A7-AAD8-D2A6-230D7222896F}"/>
              </a:ext>
            </a:extLst>
          </p:cNvPr>
          <p:cNvGrpSpPr/>
          <p:nvPr/>
        </p:nvGrpSpPr>
        <p:grpSpPr>
          <a:xfrm flipH="1">
            <a:off x="9075983" y="3589481"/>
            <a:ext cx="2327307" cy="3167780"/>
            <a:chOff x="1133465" y="1394673"/>
            <a:chExt cx="3150360" cy="4702535"/>
          </a:xfrm>
        </p:grpSpPr>
        <p:sp>
          <p:nvSpPr>
            <p:cNvPr id="10" name="Freeform 5">
              <a:extLst>
                <a:ext uri="{FF2B5EF4-FFF2-40B4-BE49-F238E27FC236}">
                  <a16:creationId xmlns:a16="http://schemas.microsoft.com/office/drawing/2014/main" id="{0D454A88-174F-13B9-8F9C-982968CE6BA1}"/>
                </a:ext>
              </a:extLst>
            </p:cNvPr>
            <p:cNvSpPr>
              <a:spLocks/>
            </p:cNvSpPr>
            <p:nvPr/>
          </p:nvSpPr>
          <p:spPr bwMode="auto">
            <a:xfrm>
              <a:off x="1921262" y="1394673"/>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1" name="Freeform 37">
              <a:extLst>
                <a:ext uri="{FF2B5EF4-FFF2-40B4-BE49-F238E27FC236}">
                  <a16:creationId xmlns:a16="http://schemas.microsoft.com/office/drawing/2014/main" id="{FB873194-7C72-5904-15B8-850CBF19A165}"/>
                </a:ext>
              </a:extLst>
            </p:cNvPr>
            <p:cNvSpPr>
              <a:spLocks/>
            </p:cNvSpPr>
            <p:nvPr/>
          </p:nvSpPr>
          <p:spPr bwMode="auto">
            <a:xfrm>
              <a:off x="1133465" y="2193053"/>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2" name="Freeform 38">
              <a:extLst>
                <a:ext uri="{FF2B5EF4-FFF2-40B4-BE49-F238E27FC236}">
                  <a16:creationId xmlns:a16="http://schemas.microsoft.com/office/drawing/2014/main" id="{AFEB8AA9-BA6F-8216-40C7-3CFA7B9791A8}"/>
                </a:ext>
              </a:extLst>
            </p:cNvPr>
            <p:cNvSpPr>
              <a:spLocks/>
            </p:cNvSpPr>
            <p:nvPr/>
          </p:nvSpPr>
          <p:spPr bwMode="auto">
            <a:xfrm rot="21238373">
              <a:off x="2854669" y="1813579"/>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F8841D"/>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grpSp>
          <p:nvGrpSpPr>
            <p:cNvPr id="13" name="组合 12">
              <a:extLst>
                <a:ext uri="{FF2B5EF4-FFF2-40B4-BE49-F238E27FC236}">
                  <a16:creationId xmlns:a16="http://schemas.microsoft.com/office/drawing/2014/main" id="{BD9739FE-DB88-AC96-2303-1232834FBBC1}"/>
                </a:ext>
              </a:extLst>
            </p:cNvPr>
            <p:cNvGrpSpPr/>
            <p:nvPr/>
          </p:nvGrpSpPr>
          <p:grpSpPr>
            <a:xfrm>
              <a:off x="1864305" y="4689096"/>
              <a:ext cx="985838" cy="1408112"/>
              <a:chOff x="8928912" y="5105375"/>
              <a:chExt cx="985838" cy="1408112"/>
            </a:xfrm>
            <a:solidFill>
              <a:srgbClr val="546E7A"/>
            </a:solidFill>
          </p:grpSpPr>
          <p:sp>
            <p:nvSpPr>
              <p:cNvPr id="23" name="Oval 8">
                <a:extLst>
                  <a:ext uri="{FF2B5EF4-FFF2-40B4-BE49-F238E27FC236}">
                    <a16:creationId xmlns:a16="http://schemas.microsoft.com/office/drawing/2014/main" id="{58B31E45-0688-183A-655A-3195B469BADB}"/>
                  </a:ext>
                </a:extLst>
              </p:cNvPr>
              <p:cNvSpPr>
                <a:spLocks noChangeArrowheads="1"/>
              </p:cNvSpPr>
              <p:nvPr/>
            </p:nvSpPr>
            <p:spPr bwMode="auto">
              <a:xfrm>
                <a:off x="9163862" y="5105375"/>
                <a:ext cx="244475" cy="242888"/>
              </a:xfrm>
              <a:prstGeom prst="ellipse">
                <a:avLst/>
              </a:pr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sp>
            <p:nvSpPr>
              <p:cNvPr id="24" name="Freeform 35">
                <a:extLst>
                  <a:ext uri="{FF2B5EF4-FFF2-40B4-BE49-F238E27FC236}">
                    <a16:creationId xmlns:a16="http://schemas.microsoft.com/office/drawing/2014/main" id="{3218EE4A-8FFC-56A2-7F0B-2FF20D7CBE8B}"/>
                  </a:ext>
                </a:extLst>
              </p:cNvPr>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grpSp>
        <p:sp>
          <p:nvSpPr>
            <p:cNvPr id="14" name="Freeform 5">
              <a:extLst>
                <a:ext uri="{FF2B5EF4-FFF2-40B4-BE49-F238E27FC236}">
                  <a16:creationId xmlns:a16="http://schemas.microsoft.com/office/drawing/2014/main" id="{EDD4470F-DE37-C978-F059-E940DE5C0C18}"/>
                </a:ext>
              </a:extLst>
            </p:cNvPr>
            <p:cNvSpPr>
              <a:spLocks/>
            </p:cNvSpPr>
            <p:nvPr/>
          </p:nvSpPr>
          <p:spPr bwMode="auto">
            <a:xfrm rot="2216878">
              <a:off x="3163050" y="2974968"/>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F26D64"/>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cxnSp>
          <p:nvCxnSpPr>
            <p:cNvPr id="15" name="直接连接符 14">
              <a:extLst>
                <a:ext uri="{FF2B5EF4-FFF2-40B4-BE49-F238E27FC236}">
                  <a16:creationId xmlns:a16="http://schemas.microsoft.com/office/drawing/2014/main" id="{2EBCC788-62F1-6AA0-2401-BA8E60A4482A}"/>
                </a:ext>
              </a:extLst>
            </p:cNvPr>
            <p:cNvCxnSpPr>
              <a:stCxn id="10" idx="4"/>
              <a:endCxn id="24" idx="0"/>
            </p:cNvCxnSpPr>
            <p:nvPr/>
          </p:nvCxnSpPr>
          <p:spPr>
            <a:xfrm>
              <a:off x="2471662" y="2694836"/>
              <a:ext cx="362939" cy="23212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直接连接符 15">
              <a:extLst>
                <a:ext uri="{FF2B5EF4-FFF2-40B4-BE49-F238E27FC236}">
                  <a16:creationId xmlns:a16="http://schemas.microsoft.com/office/drawing/2014/main" id="{154690BF-29E4-5154-F31E-B692E97B76DF}"/>
                </a:ext>
              </a:extLst>
            </p:cNvPr>
            <p:cNvCxnSpPr>
              <a:stCxn id="12" idx="4"/>
              <a:endCxn id="24" idx="0"/>
            </p:cNvCxnSpPr>
            <p:nvPr/>
          </p:nvCxnSpPr>
          <p:spPr>
            <a:xfrm flipH="1">
              <a:off x="2834601" y="3132025"/>
              <a:ext cx="347094" cy="1884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接连接符 16">
              <a:extLst>
                <a:ext uri="{FF2B5EF4-FFF2-40B4-BE49-F238E27FC236}">
                  <a16:creationId xmlns:a16="http://schemas.microsoft.com/office/drawing/2014/main" id="{D5484C8B-D3D6-A023-D407-4934974AE3F6}"/>
                </a:ext>
              </a:extLst>
            </p:cNvPr>
            <p:cNvCxnSpPr>
              <a:stCxn id="14" idx="4"/>
              <a:endCxn id="24" idx="0"/>
            </p:cNvCxnSpPr>
            <p:nvPr/>
          </p:nvCxnSpPr>
          <p:spPr>
            <a:xfrm flipH="1">
              <a:off x="2834601" y="4138579"/>
              <a:ext cx="490098" cy="8774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直接连接符 17">
              <a:extLst>
                <a:ext uri="{FF2B5EF4-FFF2-40B4-BE49-F238E27FC236}">
                  <a16:creationId xmlns:a16="http://schemas.microsoft.com/office/drawing/2014/main" id="{6D91D976-B545-0A4C-30AD-BA89A0F29A65}"/>
                </a:ext>
              </a:extLst>
            </p:cNvPr>
            <p:cNvCxnSpPr>
              <a:stCxn id="11" idx="4"/>
              <a:endCxn id="24" idx="0"/>
            </p:cNvCxnSpPr>
            <p:nvPr/>
          </p:nvCxnSpPr>
          <p:spPr>
            <a:xfrm>
              <a:off x="2137278" y="3475753"/>
              <a:ext cx="697323" cy="1540305"/>
            </a:xfrm>
            <a:prstGeom prst="line">
              <a:avLst/>
            </a:prstGeom>
          </p:spPr>
          <p:style>
            <a:lnRef idx="2">
              <a:schemeClr val="accent1"/>
            </a:lnRef>
            <a:fillRef idx="0">
              <a:schemeClr val="accent1"/>
            </a:fillRef>
            <a:effectRef idx="1">
              <a:schemeClr val="accent1"/>
            </a:effectRef>
            <a:fontRef idx="minor">
              <a:schemeClr val="tx1"/>
            </a:fontRef>
          </p:style>
        </p:cxnSp>
        <p:sp>
          <p:nvSpPr>
            <p:cNvPr id="19" name="Freeform 24">
              <a:extLst>
                <a:ext uri="{FF2B5EF4-FFF2-40B4-BE49-F238E27FC236}">
                  <a16:creationId xmlns:a16="http://schemas.microsoft.com/office/drawing/2014/main" id="{22593B32-2247-3813-6113-EC6980AFAF41}"/>
                </a:ext>
              </a:extLst>
            </p:cNvPr>
            <p:cNvSpPr>
              <a:spLocks noEditPoints="1"/>
            </p:cNvSpPr>
            <p:nvPr/>
          </p:nvSpPr>
          <p:spPr bwMode="auto">
            <a:xfrm flipH="1">
              <a:off x="1515345" y="2629831"/>
              <a:ext cx="499890" cy="502194"/>
            </a:xfrm>
            <a:custGeom>
              <a:avLst/>
              <a:gdLst>
                <a:gd name="T0" fmla="*/ 149 w 264"/>
                <a:gd name="T1" fmla="*/ 58 h 265"/>
                <a:gd name="T2" fmla="*/ 116 w 264"/>
                <a:gd name="T3" fmla="*/ 58 h 265"/>
                <a:gd name="T4" fmla="*/ 116 w 264"/>
                <a:gd name="T5" fmla="*/ 116 h 265"/>
                <a:gd name="T6" fmla="*/ 60 w 264"/>
                <a:gd name="T7" fmla="*/ 116 h 265"/>
                <a:gd name="T8" fmla="*/ 60 w 264"/>
                <a:gd name="T9" fmla="*/ 148 h 265"/>
                <a:gd name="T10" fmla="*/ 116 w 264"/>
                <a:gd name="T11" fmla="*/ 148 h 265"/>
                <a:gd name="T12" fmla="*/ 116 w 264"/>
                <a:gd name="T13" fmla="*/ 207 h 265"/>
                <a:gd name="T14" fmla="*/ 149 w 264"/>
                <a:gd name="T15" fmla="*/ 207 h 265"/>
                <a:gd name="T16" fmla="*/ 149 w 264"/>
                <a:gd name="T17" fmla="*/ 148 h 265"/>
                <a:gd name="T18" fmla="*/ 205 w 264"/>
                <a:gd name="T19" fmla="*/ 148 h 265"/>
                <a:gd name="T20" fmla="*/ 205 w 264"/>
                <a:gd name="T21" fmla="*/ 116 h 265"/>
                <a:gd name="T22" fmla="*/ 149 w 264"/>
                <a:gd name="T23" fmla="*/ 116 h 265"/>
                <a:gd name="T24" fmla="*/ 149 w 264"/>
                <a:gd name="T25" fmla="*/ 58 h 265"/>
                <a:gd name="T26" fmla="*/ 132 w 264"/>
                <a:gd name="T27" fmla="*/ 235 h 265"/>
                <a:gd name="T28" fmla="*/ 30 w 264"/>
                <a:gd name="T29" fmla="*/ 133 h 265"/>
                <a:gd name="T30" fmla="*/ 132 w 264"/>
                <a:gd name="T31" fmla="*/ 30 h 265"/>
                <a:gd name="T32" fmla="*/ 235 w 264"/>
                <a:gd name="T33" fmla="*/ 133 h 265"/>
                <a:gd name="T34" fmla="*/ 132 w 264"/>
                <a:gd name="T35" fmla="*/ 235 h 265"/>
                <a:gd name="T36" fmla="*/ 132 w 264"/>
                <a:gd name="T37" fmla="*/ 0 h 265"/>
                <a:gd name="T38" fmla="*/ 0 w 264"/>
                <a:gd name="T39" fmla="*/ 133 h 265"/>
                <a:gd name="T40" fmla="*/ 132 w 264"/>
                <a:gd name="T41" fmla="*/ 265 h 265"/>
                <a:gd name="T42" fmla="*/ 264 w 264"/>
                <a:gd name="T43" fmla="*/ 133 h 265"/>
                <a:gd name="T44" fmla="*/ 132 w 264"/>
                <a:gd name="T4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265">
                  <a:moveTo>
                    <a:pt x="149" y="58"/>
                  </a:moveTo>
                  <a:cubicBezTo>
                    <a:pt x="116" y="58"/>
                    <a:pt x="116" y="58"/>
                    <a:pt x="116" y="58"/>
                  </a:cubicBezTo>
                  <a:cubicBezTo>
                    <a:pt x="116" y="116"/>
                    <a:pt x="116" y="116"/>
                    <a:pt x="116" y="116"/>
                  </a:cubicBezTo>
                  <a:cubicBezTo>
                    <a:pt x="60" y="116"/>
                    <a:pt x="60" y="116"/>
                    <a:pt x="60" y="116"/>
                  </a:cubicBezTo>
                  <a:cubicBezTo>
                    <a:pt x="60" y="148"/>
                    <a:pt x="60" y="148"/>
                    <a:pt x="60" y="148"/>
                  </a:cubicBezTo>
                  <a:cubicBezTo>
                    <a:pt x="116" y="148"/>
                    <a:pt x="116" y="148"/>
                    <a:pt x="116" y="148"/>
                  </a:cubicBezTo>
                  <a:cubicBezTo>
                    <a:pt x="116" y="207"/>
                    <a:pt x="116" y="207"/>
                    <a:pt x="116" y="207"/>
                  </a:cubicBezTo>
                  <a:cubicBezTo>
                    <a:pt x="149" y="207"/>
                    <a:pt x="149" y="207"/>
                    <a:pt x="149" y="207"/>
                  </a:cubicBezTo>
                  <a:cubicBezTo>
                    <a:pt x="149" y="148"/>
                    <a:pt x="149" y="148"/>
                    <a:pt x="149" y="148"/>
                  </a:cubicBezTo>
                  <a:cubicBezTo>
                    <a:pt x="205" y="148"/>
                    <a:pt x="205" y="148"/>
                    <a:pt x="205" y="148"/>
                  </a:cubicBezTo>
                  <a:cubicBezTo>
                    <a:pt x="205" y="116"/>
                    <a:pt x="205" y="116"/>
                    <a:pt x="205" y="116"/>
                  </a:cubicBezTo>
                  <a:cubicBezTo>
                    <a:pt x="149" y="116"/>
                    <a:pt x="149" y="116"/>
                    <a:pt x="149" y="116"/>
                  </a:cubicBezTo>
                  <a:cubicBezTo>
                    <a:pt x="149" y="58"/>
                    <a:pt x="149" y="58"/>
                    <a:pt x="149" y="58"/>
                  </a:cubicBezTo>
                  <a:moveTo>
                    <a:pt x="132" y="235"/>
                  </a:moveTo>
                  <a:cubicBezTo>
                    <a:pt x="76" y="235"/>
                    <a:pt x="30" y="189"/>
                    <a:pt x="30" y="133"/>
                  </a:cubicBezTo>
                  <a:cubicBezTo>
                    <a:pt x="30" y="76"/>
                    <a:pt x="76" y="30"/>
                    <a:pt x="132" y="30"/>
                  </a:cubicBezTo>
                  <a:cubicBezTo>
                    <a:pt x="189" y="30"/>
                    <a:pt x="235" y="76"/>
                    <a:pt x="235" y="133"/>
                  </a:cubicBezTo>
                  <a:cubicBezTo>
                    <a:pt x="235" y="189"/>
                    <a:pt x="189" y="235"/>
                    <a:pt x="132" y="235"/>
                  </a:cubicBezTo>
                  <a:moveTo>
                    <a:pt x="132" y="0"/>
                  </a:moveTo>
                  <a:cubicBezTo>
                    <a:pt x="59" y="0"/>
                    <a:pt x="0" y="60"/>
                    <a:pt x="0" y="133"/>
                  </a:cubicBezTo>
                  <a:cubicBezTo>
                    <a:pt x="0" y="206"/>
                    <a:pt x="59" y="265"/>
                    <a:pt x="132" y="265"/>
                  </a:cubicBezTo>
                  <a:cubicBezTo>
                    <a:pt x="205" y="265"/>
                    <a:pt x="264" y="206"/>
                    <a:pt x="264" y="133"/>
                  </a:cubicBezTo>
                  <a:cubicBezTo>
                    <a:pt x="264" y="60"/>
                    <a:pt x="205" y="0"/>
                    <a:pt x="13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0" name="Freeform 21">
              <a:extLst>
                <a:ext uri="{FF2B5EF4-FFF2-40B4-BE49-F238E27FC236}">
                  <a16:creationId xmlns:a16="http://schemas.microsoft.com/office/drawing/2014/main" id="{E3B9F690-982B-B68C-73E1-0D1A2070ADE0}"/>
                </a:ext>
              </a:extLst>
            </p:cNvPr>
            <p:cNvSpPr>
              <a:spLocks noEditPoints="1"/>
            </p:cNvSpPr>
            <p:nvPr/>
          </p:nvSpPr>
          <p:spPr bwMode="auto">
            <a:xfrm flipH="1">
              <a:off x="2243803" y="1642234"/>
              <a:ext cx="440173" cy="726347"/>
            </a:xfrm>
            <a:custGeom>
              <a:avLst/>
              <a:gdLst>
                <a:gd name="T0" fmla="*/ 76 w 221"/>
                <a:gd name="T1" fmla="*/ 315 h 365"/>
                <a:gd name="T2" fmla="*/ 110 w 221"/>
                <a:gd name="T3" fmla="*/ 186 h 365"/>
                <a:gd name="T4" fmla="*/ 171 w 221"/>
                <a:gd name="T5" fmla="*/ 289 h 365"/>
                <a:gd name="T6" fmla="*/ 97 w 221"/>
                <a:gd name="T7" fmla="*/ 145 h 365"/>
                <a:gd name="T8" fmla="*/ 70 w 221"/>
                <a:gd name="T9" fmla="*/ 174 h 365"/>
                <a:gd name="T10" fmla="*/ 23 w 221"/>
                <a:gd name="T11" fmla="*/ 186 h 365"/>
                <a:gd name="T12" fmla="*/ 24 w 221"/>
                <a:gd name="T13" fmla="*/ 226 h 365"/>
                <a:gd name="T14" fmla="*/ 0 w 221"/>
                <a:gd name="T15" fmla="*/ 268 h 365"/>
                <a:gd name="T16" fmla="*/ 29 w 221"/>
                <a:gd name="T17" fmla="*/ 296 h 365"/>
                <a:gd name="T18" fmla="*/ 42 w 221"/>
                <a:gd name="T19" fmla="*/ 342 h 365"/>
                <a:gd name="T20" fmla="*/ 82 w 221"/>
                <a:gd name="T21" fmla="*/ 341 h 365"/>
                <a:gd name="T22" fmla="*/ 118 w 221"/>
                <a:gd name="T23" fmla="*/ 346 h 365"/>
                <a:gd name="T24" fmla="*/ 156 w 221"/>
                <a:gd name="T25" fmla="*/ 356 h 365"/>
                <a:gd name="T26" fmla="*/ 180 w 221"/>
                <a:gd name="T27" fmla="*/ 314 h 365"/>
                <a:gd name="T28" fmla="*/ 214 w 221"/>
                <a:gd name="T29" fmla="*/ 294 h 365"/>
                <a:gd name="T30" fmla="*/ 201 w 221"/>
                <a:gd name="T31" fmla="*/ 247 h 365"/>
                <a:gd name="T32" fmla="*/ 211 w 221"/>
                <a:gd name="T33" fmla="*/ 209 h 365"/>
                <a:gd name="T34" fmla="*/ 169 w 221"/>
                <a:gd name="T35" fmla="*/ 186 h 365"/>
                <a:gd name="T36" fmla="*/ 149 w 221"/>
                <a:gd name="T37" fmla="*/ 151 h 365"/>
                <a:gd name="T38" fmla="*/ 110 w 221"/>
                <a:gd name="T39" fmla="*/ 164 h 365"/>
                <a:gd name="T40" fmla="*/ 97 w 221"/>
                <a:gd name="T41" fmla="*/ 145 h 365"/>
                <a:gd name="T42" fmla="*/ 74 w 221"/>
                <a:gd name="T43" fmla="*/ 116 h 365"/>
                <a:gd name="T44" fmla="*/ 97 w 221"/>
                <a:gd name="T45" fmla="*/ 27 h 365"/>
                <a:gd name="T46" fmla="*/ 138 w 221"/>
                <a:gd name="T47" fmla="*/ 98 h 365"/>
                <a:gd name="T48" fmla="*/ 88 w 221"/>
                <a:gd name="T49" fmla="*/ 0 h 365"/>
                <a:gd name="T50" fmla="*/ 70 w 221"/>
                <a:gd name="T51" fmla="*/ 19 h 365"/>
                <a:gd name="T52" fmla="*/ 38 w 221"/>
                <a:gd name="T53" fmla="*/ 28 h 365"/>
                <a:gd name="T54" fmla="*/ 39 w 221"/>
                <a:gd name="T55" fmla="*/ 55 h 365"/>
                <a:gd name="T56" fmla="*/ 22 w 221"/>
                <a:gd name="T57" fmla="*/ 83 h 365"/>
                <a:gd name="T58" fmla="*/ 42 w 221"/>
                <a:gd name="T59" fmla="*/ 102 h 365"/>
                <a:gd name="T60" fmla="*/ 50 w 221"/>
                <a:gd name="T61" fmla="*/ 134 h 365"/>
                <a:gd name="T62" fmla="*/ 78 w 221"/>
                <a:gd name="T63" fmla="*/ 133 h 365"/>
                <a:gd name="T64" fmla="*/ 102 w 221"/>
                <a:gd name="T65" fmla="*/ 136 h 365"/>
                <a:gd name="T66" fmla="*/ 128 w 221"/>
                <a:gd name="T67" fmla="*/ 143 h 365"/>
                <a:gd name="T68" fmla="*/ 144 w 221"/>
                <a:gd name="T69" fmla="*/ 114 h 365"/>
                <a:gd name="T70" fmla="*/ 168 w 221"/>
                <a:gd name="T71" fmla="*/ 101 h 365"/>
                <a:gd name="T72" fmla="*/ 159 w 221"/>
                <a:gd name="T73" fmla="*/ 69 h 365"/>
                <a:gd name="T74" fmla="*/ 166 w 221"/>
                <a:gd name="T75" fmla="*/ 43 h 365"/>
                <a:gd name="T76" fmla="*/ 137 w 221"/>
                <a:gd name="T77" fmla="*/ 27 h 365"/>
                <a:gd name="T78" fmla="*/ 123 w 221"/>
                <a:gd name="T79" fmla="*/ 4 h 365"/>
                <a:gd name="T80" fmla="*/ 97 w 221"/>
                <a:gd name="T81" fmla="*/ 13 h 365"/>
                <a:gd name="T82" fmla="*/ 88 w 221"/>
                <a:gd name="T8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365">
                  <a:moveTo>
                    <a:pt x="110" y="324"/>
                  </a:moveTo>
                  <a:cubicBezTo>
                    <a:pt x="99" y="324"/>
                    <a:pt x="87" y="321"/>
                    <a:pt x="76" y="315"/>
                  </a:cubicBezTo>
                  <a:cubicBezTo>
                    <a:pt x="43" y="297"/>
                    <a:pt x="31" y="254"/>
                    <a:pt x="50" y="221"/>
                  </a:cubicBezTo>
                  <a:cubicBezTo>
                    <a:pt x="63" y="198"/>
                    <a:pt x="86" y="186"/>
                    <a:pt x="110" y="186"/>
                  </a:cubicBezTo>
                  <a:cubicBezTo>
                    <a:pt x="122" y="186"/>
                    <a:pt x="134" y="188"/>
                    <a:pt x="144" y="194"/>
                  </a:cubicBezTo>
                  <a:cubicBezTo>
                    <a:pt x="178" y="213"/>
                    <a:pt x="190" y="256"/>
                    <a:pt x="171" y="289"/>
                  </a:cubicBezTo>
                  <a:cubicBezTo>
                    <a:pt x="158" y="312"/>
                    <a:pt x="135" y="324"/>
                    <a:pt x="110" y="324"/>
                  </a:cubicBezTo>
                  <a:moveTo>
                    <a:pt x="97" y="145"/>
                  </a:moveTo>
                  <a:cubicBezTo>
                    <a:pt x="64" y="154"/>
                    <a:pt x="64" y="154"/>
                    <a:pt x="64" y="154"/>
                  </a:cubicBezTo>
                  <a:cubicBezTo>
                    <a:pt x="70" y="174"/>
                    <a:pt x="70" y="174"/>
                    <a:pt x="70" y="174"/>
                  </a:cubicBezTo>
                  <a:cubicBezTo>
                    <a:pt x="59" y="179"/>
                    <a:pt x="49" y="187"/>
                    <a:pt x="41" y="196"/>
                  </a:cubicBezTo>
                  <a:cubicBezTo>
                    <a:pt x="23" y="186"/>
                    <a:pt x="23" y="186"/>
                    <a:pt x="23" y="186"/>
                  </a:cubicBezTo>
                  <a:cubicBezTo>
                    <a:pt x="6" y="216"/>
                    <a:pt x="6" y="216"/>
                    <a:pt x="6" y="216"/>
                  </a:cubicBezTo>
                  <a:cubicBezTo>
                    <a:pt x="24" y="226"/>
                    <a:pt x="24" y="226"/>
                    <a:pt x="24" y="226"/>
                  </a:cubicBezTo>
                  <a:cubicBezTo>
                    <a:pt x="20" y="238"/>
                    <a:pt x="19" y="250"/>
                    <a:pt x="20" y="263"/>
                  </a:cubicBezTo>
                  <a:cubicBezTo>
                    <a:pt x="0" y="268"/>
                    <a:pt x="0" y="268"/>
                    <a:pt x="0" y="268"/>
                  </a:cubicBezTo>
                  <a:cubicBezTo>
                    <a:pt x="9" y="301"/>
                    <a:pt x="9" y="301"/>
                    <a:pt x="9" y="301"/>
                  </a:cubicBezTo>
                  <a:cubicBezTo>
                    <a:pt x="29" y="296"/>
                    <a:pt x="29" y="296"/>
                    <a:pt x="29" y="296"/>
                  </a:cubicBezTo>
                  <a:cubicBezTo>
                    <a:pt x="34" y="306"/>
                    <a:pt x="42" y="316"/>
                    <a:pt x="52" y="324"/>
                  </a:cubicBezTo>
                  <a:cubicBezTo>
                    <a:pt x="42" y="342"/>
                    <a:pt x="42" y="342"/>
                    <a:pt x="42" y="342"/>
                  </a:cubicBezTo>
                  <a:cubicBezTo>
                    <a:pt x="72" y="359"/>
                    <a:pt x="72" y="359"/>
                    <a:pt x="72" y="359"/>
                  </a:cubicBezTo>
                  <a:cubicBezTo>
                    <a:pt x="82" y="341"/>
                    <a:pt x="82" y="341"/>
                    <a:pt x="82" y="341"/>
                  </a:cubicBezTo>
                  <a:cubicBezTo>
                    <a:pt x="91" y="344"/>
                    <a:pt x="101" y="346"/>
                    <a:pt x="110" y="346"/>
                  </a:cubicBezTo>
                  <a:cubicBezTo>
                    <a:pt x="113" y="346"/>
                    <a:pt x="115" y="346"/>
                    <a:pt x="118" y="346"/>
                  </a:cubicBezTo>
                  <a:cubicBezTo>
                    <a:pt x="123" y="365"/>
                    <a:pt x="123" y="365"/>
                    <a:pt x="123" y="365"/>
                  </a:cubicBezTo>
                  <a:cubicBezTo>
                    <a:pt x="156" y="356"/>
                    <a:pt x="156" y="356"/>
                    <a:pt x="156" y="356"/>
                  </a:cubicBezTo>
                  <a:cubicBezTo>
                    <a:pt x="151" y="336"/>
                    <a:pt x="151" y="336"/>
                    <a:pt x="151" y="336"/>
                  </a:cubicBezTo>
                  <a:cubicBezTo>
                    <a:pt x="162" y="331"/>
                    <a:pt x="172" y="323"/>
                    <a:pt x="180" y="314"/>
                  </a:cubicBezTo>
                  <a:cubicBezTo>
                    <a:pt x="198" y="324"/>
                    <a:pt x="198" y="324"/>
                    <a:pt x="198" y="324"/>
                  </a:cubicBezTo>
                  <a:cubicBezTo>
                    <a:pt x="214" y="294"/>
                    <a:pt x="214" y="294"/>
                    <a:pt x="214" y="294"/>
                  </a:cubicBezTo>
                  <a:cubicBezTo>
                    <a:pt x="197" y="284"/>
                    <a:pt x="197" y="284"/>
                    <a:pt x="197" y="284"/>
                  </a:cubicBezTo>
                  <a:cubicBezTo>
                    <a:pt x="201" y="272"/>
                    <a:pt x="202" y="259"/>
                    <a:pt x="201" y="247"/>
                  </a:cubicBezTo>
                  <a:cubicBezTo>
                    <a:pt x="221" y="242"/>
                    <a:pt x="221" y="242"/>
                    <a:pt x="221" y="242"/>
                  </a:cubicBezTo>
                  <a:cubicBezTo>
                    <a:pt x="211" y="209"/>
                    <a:pt x="211" y="209"/>
                    <a:pt x="211" y="209"/>
                  </a:cubicBezTo>
                  <a:cubicBezTo>
                    <a:pt x="192" y="214"/>
                    <a:pt x="192" y="214"/>
                    <a:pt x="192" y="214"/>
                  </a:cubicBezTo>
                  <a:cubicBezTo>
                    <a:pt x="186" y="203"/>
                    <a:pt x="179" y="194"/>
                    <a:pt x="169" y="186"/>
                  </a:cubicBezTo>
                  <a:cubicBezTo>
                    <a:pt x="179" y="168"/>
                    <a:pt x="179" y="168"/>
                    <a:pt x="179" y="168"/>
                  </a:cubicBezTo>
                  <a:cubicBezTo>
                    <a:pt x="149" y="151"/>
                    <a:pt x="149" y="151"/>
                    <a:pt x="149" y="151"/>
                  </a:cubicBezTo>
                  <a:cubicBezTo>
                    <a:pt x="139" y="169"/>
                    <a:pt x="139" y="169"/>
                    <a:pt x="139" y="169"/>
                  </a:cubicBezTo>
                  <a:cubicBezTo>
                    <a:pt x="130" y="166"/>
                    <a:pt x="120" y="164"/>
                    <a:pt x="110" y="164"/>
                  </a:cubicBezTo>
                  <a:cubicBezTo>
                    <a:pt x="108" y="164"/>
                    <a:pt x="105" y="164"/>
                    <a:pt x="103" y="164"/>
                  </a:cubicBezTo>
                  <a:cubicBezTo>
                    <a:pt x="97" y="145"/>
                    <a:pt x="97" y="145"/>
                    <a:pt x="97" y="145"/>
                  </a:cubicBezTo>
                  <a:moveTo>
                    <a:pt x="97" y="122"/>
                  </a:moveTo>
                  <a:cubicBezTo>
                    <a:pt x="89" y="122"/>
                    <a:pt x="81" y="120"/>
                    <a:pt x="74" y="116"/>
                  </a:cubicBezTo>
                  <a:cubicBezTo>
                    <a:pt x="51" y="103"/>
                    <a:pt x="43" y="74"/>
                    <a:pt x="56" y="51"/>
                  </a:cubicBezTo>
                  <a:cubicBezTo>
                    <a:pt x="65" y="36"/>
                    <a:pt x="81" y="27"/>
                    <a:pt x="97" y="27"/>
                  </a:cubicBezTo>
                  <a:cubicBezTo>
                    <a:pt x="105" y="27"/>
                    <a:pt x="113" y="29"/>
                    <a:pt x="120" y="34"/>
                  </a:cubicBezTo>
                  <a:cubicBezTo>
                    <a:pt x="143" y="46"/>
                    <a:pt x="151" y="75"/>
                    <a:pt x="138" y="98"/>
                  </a:cubicBezTo>
                  <a:cubicBezTo>
                    <a:pt x="130" y="113"/>
                    <a:pt x="114" y="122"/>
                    <a:pt x="97" y="122"/>
                  </a:cubicBezTo>
                  <a:moveTo>
                    <a:pt x="88" y="0"/>
                  </a:moveTo>
                  <a:cubicBezTo>
                    <a:pt x="66" y="6"/>
                    <a:pt x="66" y="6"/>
                    <a:pt x="66" y="6"/>
                  </a:cubicBezTo>
                  <a:cubicBezTo>
                    <a:pt x="70" y="19"/>
                    <a:pt x="70" y="19"/>
                    <a:pt x="70" y="19"/>
                  </a:cubicBezTo>
                  <a:cubicBezTo>
                    <a:pt x="62" y="23"/>
                    <a:pt x="55" y="28"/>
                    <a:pt x="50" y="35"/>
                  </a:cubicBezTo>
                  <a:cubicBezTo>
                    <a:pt x="38" y="28"/>
                    <a:pt x="38" y="28"/>
                    <a:pt x="38" y="28"/>
                  </a:cubicBezTo>
                  <a:cubicBezTo>
                    <a:pt x="26" y="48"/>
                    <a:pt x="26" y="48"/>
                    <a:pt x="26" y="48"/>
                  </a:cubicBezTo>
                  <a:cubicBezTo>
                    <a:pt x="39" y="55"/>
                    <a:pt x="39" y="55"/>
                    <a:pt x="39" y="55"/>
                  </a:cubicBezTo>
                  <a:cubicBezTo>
                    <a:pt x="36" y="63"/>
                    <a:pt x="35" y="72"/>
                    <a:pt x="36" y="80"/>
                  </a:cubicBezTo>
                  <a:cubicBezTo>
                    <a:pt x="22" y="83"/>
                    <a:pt x="22" y="83"/>
                    <a:pt x="22" y="83"/>
                  </a:cubicBezTo>
                  <a:cubicBezTo>
                    <a:pt x="29" y="106"/>
                    <a:pt x="29" y="106"/>
                    <a:pt x="29" y="106"/>
                  </a:cubicBezTo>
                  <a:cubicBezTo>
                    <a:pt x="42" y="102"/>
                    <a:pt x="42" y="102"/>
                    <a:pt x="42" y="102"/>
                  </a:cubicBezTo>
                  <a:cubicBezTo>
                    <a:pt x="45" y="110"/>
                    <a:pt x="51" y="116"/>
                    <a:pt x="57" y="122"/>
                  </a:cubicBezTo>
                  <a:cubicBezTo>
                    <a:pt x="50" y="134"/>
                    <a:pt x="50" y="134"/>
                    <a:pt x="50" y="134"/>
                  </a:cubicBezTo>
                  <a:cubicBezTo>
                    <a:pt x="71" y="145"/>
                    <a:pt x="71" y="145"/>
                    <a:pt x="71" y="145"/>
                  </a:cubicBezTo>
                  <a:cubicBezTo>
                    <a:pt x="78" y="133"/>
                    <a:pt x="78" y="133"/>
                    <a:pt x="78" y="133"/>
                  </a:cubicBezTo>
                  <a:cubicBezTo>
                    <a:pt x="84" y="135"/>
                    <a:pt x="91" y="136"/>
                    <a:pt x="97" y="136"/>
                  </a:cubicBezTo>
                  <a:cubicBezTo>
                    <a:pt x="99" y="136"/>
                    <a:pt x="101" y="136"/>
                    <a:pt x="102" y="136"/>
                  </a:cubicBezTo>
                  <a:cubicBezTo>
                    <a:pt x="106" y="149"/>
                    <a:pt x="106" y="149"/>
                    <a:pt x="106" y="149"/>
                  </a:cubicBezTo>
                  <a:cubicBezTo>
                    <a:pt x="128" y="143"/>
                    <a:pt x="128" y="143"/>
                    <a:pt x="128" y="143"/>
                  </a:cubicBezTo>
                  <a:cubicBezTo>
                    <a:pt x="125" y="130"/>
                    <a:pt x="125" y="130"/>
                    <a:pt x="125" y="130"/>
                  </a:cubicBezTo>
                  <a:cubicBezTo>
                    <a:pt x="132" y="126"/>
                    <a:pt x="139" y="121"/>
                    <a:pt x="144" y="114"/>
                  </a:cubicBezTo>
                  <a:cubicBezTo>
                    <a:pt x="156" y="121"/>
                    <a:pt x="156" y="121"/>
                    <a:pt x="156" y="121"/>
                  </a:cubicBezTo>
                  <a:cubicBezTo>
                    <a:pt x="168" y="101"/>
                    <a:pt x="168" y="101"/>
                    <a:pt x="168" y="101"/>
                  </a:cubicBezTo>
                  <a:cubicBezTo>
                    <a:pt x="156" y="94"/>
                    <a:pt x="156" y="94"/>
                    <a:pt x="156" y="94"/>
                  </a:cubicBezTo>
                  <a:cubicBezTo>
                    <a:pt x="158" y="86"/>
                    <a:pt x="159" y="78"/>
                    <a:pt x="159" y="69"/>
                  </a:cubicBezTo>
                  <a:cubicBezTo>
                    <a:pt x="172" y="66"/>
                    <a:pt x="172" y="66"/>
                    <a:pt x="172" y="66"/>
                  </a:cubicBezTo>
                  <a:cubicBezTo>
                    <a:pt x="166" y="43"/>
                    <a:pt x="166" y="43"/>
                    <a:pt x="166" y="43"/>
                  </a:cubicBezTo>
                  <a:cubicBezTo>
                    <a:pt x="152" y="47"/>
                    <a:pt x="152" y="47"/>
                    <a:pt x="152" y="47"/>
                  </a:cubicBezTo>
                  <a:cubicBezTo>
                    <a:pt x="149" y="40"/>
                    <a:pt x="144" y="33"/>
                    <a:pt x="137" y="27"/>
                  </a:cubicBezTo>
                  <a:cubicBezTo>
                    <a:pt x="144" y="15"/>
                    <a:pt x="144" y="15"/>
                    <a:pt x="144" y="15"/>
                  </a:cubicBezTo>
                  <a:cubicBezTo>
                    <a:pt x="123" y="4"/>
                    <a:pt x="123" y="4"/>
                    <a:pt x="123" y="4"/>
                  </a:cubicBezTo>
                  <a:cubicBezTo>
                    <a:pt x="117" y="16"/>
                    <a:pt x="117" y="16"/>
                    <a:pt x="117" y="16"/>
                  </a:cubicBezTo>
                  <a:cubicBezTo>
                    <a:pt x="110" y="14"/>
                    <a:pt x="104" y="13"/>
                    <a:pt x="97" y="13"/>
                  </a:cubicBezTo>
                  <a:cubicBezTo>
                    <a:pt x="95" y="13"/>
                    <a:pt x="94" y="13"/>
                    <a:pt x="92" y="13"/>
                  </a:cubicBezTo>
                  <a:cubicBezTo>
                    <a:pt x="88" y="0"/>
                    <a:pt x="88" y="0"/>
                    <a:pt x="8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1" name="Freeform 22">
              <a:extLst>
                <a:ext uri="{FF2B5EF4-FFF2-40B4-BE49-F238E27FC236}">
                  <a16:creationId xmlns:a16="http://schemas.microsoft.com/office/drawing/2014/main" id="{49497CC6-ABB8-0C2B-7D81-EAFDAA40ADD8}"/>
                </a:ext>
              </a:extLst>
            </p:cNvPr>
            <p:cNvSpPr>
              <a:spLocks noEditPoints="1"/>
            </p:cNvSpPr>
            <p:nvPr/>
          </p:nvSpPr>
          <p:spPr bwMode="auto">
            <a:xfrm flipH="1">
              <a:off x="3219075" y="2214597"/>
              <a:ext cx="534837" cy="555730"/>
            </a:xfrm>
            <a:custGeom>
              <a:avLst/>
              <a:gdLst>
                <a:gd name="T0" fmla="*/ 117 w 234"/>
                <a:gd name="T1" fmla="*/ 89 h 243"/>
                <a:gd name="T2" fmla="*/ 85 w 234"/>
                <a:gd name="T3" fmla="*/ 121 h 243"/>
                <a:gd name="T4" fmla="*/ 117 w 234"/>
                <a:gd name="T5" fmla="*/ 153 h 243"/>
                <a:gd name="T6" fmla="*/ 149 w 234"/>
                <a:gd name="T7" fmla="*/ 121 h 243"/>
                <a:gd name="T8" fmla="*/ 117 w 234"/>
                <a:gd name="T9" fmla="*/ 89 h 243"/>
                <a:gd name="T10" fmla="*/ 90 w 234"/>
                <a:gd name="T11" fmla="*/ 7 h 243"/>
                <a:gd name="T12" fmla="*/ 0 w 234"/>
                <a:gd name="T13" fmla="*/ 121 h 243"/>
                <a:gd name="T14" fmla="*/ 34 w 234"/>
                <a:gd name="T15" fmla="*/ 204 h 243"/>
                <a:gd name="T16" fmla="*/ 44 w 234"/>
                <a:gd name="T17" fmla="*/ 213 h 243"/>
                <a:gd name="T18" fmla="*/ 33 w 234"/>
                <a:gd name="T19" fmla="*/ 243 h 243"/>
                <a:gd name="T20" fmla="*/ 117 w 234"/>
                <a:gd name="T21" fmla="*/ 232 h 243"/>
                <a:gd name="T22" fmla="*/ 60 w 234"/>
                <a:gd name="T23" fmla="*/ 169 h 243"/>
                <a:gd name="T24" fmla="*/ 49 w 234"/>
                <a:gd name="T25" fmla="*/ 200 h 243"/>
                <a:gd name="T26" fmla="*/ 44 w 234"/>
                <a:gd name="T27" fmla="*/ 194 h 243"/>
                <a:gd name="T28" fmla="*/ 13 w 234"/>
                <a:gd name="T29" fmla="*/ 121 h 243"/>
                <a:gd name="T30" fmla="*/ 94 w 234"/>
                <a:gd name="T31" fmla="*/ 21 h 243"/>
                <a:gd name="T32" fmla="*/ 90 w 234"/>
                <a:gd name="T33" fmla="*/ 7 h 243"/>
                <a:gd name="T34" fmla="*/ 200 w 234"/>
                <a:gd name="T35" fmla="*/ 0 h 243"/>
                <a:gd name="T36" fmla="*/ 117 w 234"/>
                <a:gd name="T37" fmla="*/ 11 h 243"/>
                <a:gd name="T38" fmla="*/ 173 w 234"/>
                <a:gd name="T39" fmla="*/ 73 h 243"/>
                <a:gd name="T40" fmla="*/ 184 w 234"/>
                <a:gd name="T41" fmla="*/ 43 h 243"/>
                <a:gd name="T42" fmla="*/ 220 w 234"/>
                <a:gd name="T43" fmla="*/ 121 h 243"/>
                <a:gd name="T44" fmla="*/ 190 w 234"/>
                <a:gd name="T45" fmla="*/ 194 h 243"/>
                <a:gd name="T46" fmla="*/ 140 w 234"/>
                <a:gd name="T47" fmla="*/ 222 h 243"/>
                <a:gd name="T48" fmla="*/ 143 w 234"/>
                <a:gd name="T49" fmla="*/ 235 h 243"/>
                <a:gd name="T50" fmla="*/ 200 w 234"/>
                <a:gd name="T51" fmla="*/ 204 h 243"/>
                <a:gd name="T52" fmla="*/ 234 w 234"/>
                <a:gd name="T53" fmla="*/ 121 h 243"/>
                <a:gd name="T54" fmla="*/ 189 w 234"/>
                <a:gd name="T55" fmla="*/ 29 h 243"/>
                <a:gd name="T56" fmla="*/ 200 w 234"/>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3">
                  <a:moveTo>
                    <a:pt x="117" y="89"/>
                  </a:moveTo>
                  <a:cubicBezTo>
                    <a:pt x="99" y="89"/>
                    <a:pt x="85" y="104"/>
                    <a:pt x="85" y="121"/>
                  </a:cubicBezTo>
                  <a:cubicBezTo>
                    <a:pt x="85" y="139"/>
                    <a:pt x="99" y="153"/>
                    <a:pt x="117" y="153"/>
                  </a:cubicBezTo>
                  <a:cubicBezTo>
                    <a:pt x="135" y="153"/>
                    <a:pt x="149" y="139"/>
                    <a:pt x="149" y="121"/>
                  </a:cubicBezTo>
                  <a:cubicBezTo>
                    <a:pt x="149" y="104"/>
                    <a:pt x="135" y="89"/>
                    <a:pt x="117" y="89"/>
                  </a:cubicBezTo>
                  <a:moveTo>
                    <a:pt x="90" y="7"/>
                  </a:moveTo>
                  <a:cubicBezTo>
                    <a:pt x="38" y="19"/>
                    <a:pt x="0" y="66"/>
                    <a:pt x="0" y="121"/>
                  </a:cubicBezTo>
                  <a:cubicBezTo>
                    <a:pt x="0" y="153"/>
                    <a:pt x="12" y="182"/>
                    <a:pt x="34" y="204"/>
                  </a:cubicBezTo>
                  <a:cubicBezTo>
                    <a:pt x="37" y="207"/>
                    <a:pt x="41" y="210"/>
                    <a:pt x="44" y="213"/>
                  </a:cubicBezTo>
                  <a:cubicBezTo>
                    <a:pt x="33" y="243"/>
                    <a:pt x="33" y="243"/>
                    <a:pt x="33" y="243"/>
                  </a:cubicBezTo>
                  <a:cubicBezTo>
                    <a:pt x="117" y="232"/>
                    <a:pt x="117" y="232"/>
                    <a:pt x="117" y="232"/>
                  </a:cubicBezTo>
                  <a:cubicBezTo>
                    <a:pt x="60" y="169"/>
                    <a:pt x="60" y="169"/>
                    <a:pt x="60" y="169"/>
                  </a:cubicBezTo>
                  <a:cubicBezTo>
                    <a:pt x="49" y="200"/>
                    <a:pt x="49" y="200"/>
                    <a:pt x="49" y="200"/>
                  </a:cubicBezTo>
                  <a:cubicBezTo>
                    <a:pt x="47" y="198"/>
                    <a:pt x="46" y="196"/>
                    <a:pt x="44" y="194"/>
                  </a:cubicBezTo>
                  <a:cubicBezTo>
                    <a:pt x="24" y="175"/>
                    <a:pt x="13" y="149"/>
                    <a:pt x="13" y="121"/>
                  </a:cubicBezTo>
                  <a:cubicBezTo>
                    <a:pt x="13" y="72"/>
                    <a:pt x="48" y="31"/>
                    <a:pt x="94" y="21"/>
                  </a:cubicBezTo>
                  <a:cubicBezTo>
                    <a:pt x="90" y="7"/>
                    <a:pt x="90" y="7"/>
                    <a:pt x="90" y="7"/>
                  </a:cubicBezTo>
                  <a:moveTo>
                    <a:pt x="200" y="0"/>
                  </a:moveTo>
                  <a:cubicBezTo>
                    <a:pt x="117" y="11"/>
                    <a:pt x="117" y="11"/>
                    <a:pt x="117" y="11"/>
                  </a:cubicBezTo>
                  <a:cubicBezTo>
                    <a:pt x="173" y="73"/>
                    <a:pt x="173" y="73"/>
                    <a:pt x="173" y="73"/>
                  </a:cubicBezTo>
                  <a:cubicBezTo>
                    <a:pt x="184" y="43"/>
                    <a:pt x="184" y="43"/>
                    <a:pt x="184" y="43"/>
                  </a:cubicBezTo>
                  <a:cubicBezTo>
                    <a:pt x="206" y="62"/>
                    <a:pt x="220" y="90"/>
                    <a:pt x="220" y="121"/>
                  </a:cubicBezTo>
                  <a:cubicBezTo>
                    <a:pt x="220" y="149"/>
                    <a:pt x="209" y="175"/>
                    <a:pt x="190" y="194"/>
                  </a:cubicBezTo>
                  <a:cubicBezTo>
                    <a:pt x="176" y="208"/>
                    <a:pt x="159" y="218"/>
                    <a:pt x="140" y="222"/>
                  </a:cubicBezTo>
                  <a:cubicBezTo>
                    <a:pt x="143" y="235"/>
                    <a:pt x="143" y="235"/>
                    <a:pt x="143" y="235"/>
                  </a:cubicBezTo>
                  <a:cubicBezTo>
                    <a:pt x="164" y="231"/>
                    <a:pt x="184" y="220"/>
                    <a:pt x="200" y="204"/>
                  </a:cubicBezTo>
                  <a:cubicBezTo>
                    <a:pt x="222" y="182"/>
                    <a:pt x="234" y="153"/>
                    <a:pt x="234" y="121"/>
                  </a:cubicBezTo>
                  <a:cubicBezTo>
                    <a:pt x="234" y="84"/>
                    <a:pt x="216" y="51"/>
                    <a:pt x="189" y="29"/>
                  </a:cubicBezTo>
                  <a:cubicBezTo>
                    <a:pt x="200" y="0"/>
                    <a:pt x="200" y="0"/>
                    <a:pt x="20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2" name="Freeform 23">
              <a:extLst>
                <a:ext uri="{FF2B5EF4-FFF2-40B4-BE49-F238E27FC236}">
                  <a16:creationId xmlns:a16="http://schemas.microsoft.com/office/drawing/2014/main" id="{9FD85207-2330-6230-7F38-27604D9BFFB7}"/>
                </a:ext>
              </a:extLst>
            </p:cNvPr>
            <p:cNvSpPr>
              <a:spLocks noEditPoints="1"/>
            </p:cNvSpPr>
            <p:nvPr/>
          </p:nvSpPr>
          <p:spPr bwMode="auto">
            <a:xfrm flipH="1">
              <a:off x="3498363" y="3222528"/>
              <a:ext cx="544587" cy="618405"/>
            </a:xfrm>
            <a:custGeom>
              <a:avLst/>
              <a:gdLst>
                <a:gd name="T0" fmla="*/ 122 w 238"/>
                <a:gd name="T1" fmla="*/ 76 h 270"/>
                <a:gd name="T2" fmla="*/ 116 w 238"/>
                <a:gd name="T3" fmla="*/ 76 h 270"/>
                <a:gd name="T4" fmla="*/ 116 w 238"/>
                <a:gd name="T5" fmla="*/ 150 h 270"/>
                <a:gd name="T6" fmla="*/ 110 w 238"/>
                <a:gd name="T7" fmla="*/ 156 h 270"/>
                <a:gd name="T8" fmla="*/ 114 w 238"/>
                <a:gd name="T9" fmla="*/ 160 h 270"/>
                <a:gd name="T10" fmla="*/ 116 w 238"/>
                <a:gd name="T11" fmla="*/ 158 h 270"/>
                <a:gd name="T12" fmla="*/ 116 w 238"/>
                <a:gd name="T13" fmla="*/ 166 h 270"/>
                <a:gd name="T14" fmla="*/ 122 w 238"/>
                <a:gd name="T15" fmla="*/ 166 h 270"/>
                <a:gd name="T16" fmla="*/ 122 w 238"/>
                <a:gd name="T17" fmla="*/ 152 h 270"/>
                <a:gd name="T18" fmla="*/ 163 w 238"/>
                <a:gd name="T19" fmla="*/ 111 h 270"/>
                <a:gd name="T20" fmla="*/ 160 w 238"/>
                <a:gd name="T21" fmla="*/ 107 h 270"/>
                <a:gd name="T22" fmla="*/ 122 w 238"/>
                <a:gd name="T23" fmla="*/ 144 h 270"/>
                <a:gd name="T24" fmla="*/ 122 w 238"/>
                <a:gd name="T25" fmla="*/ 76 h 270"/>
                <a:gd name="T26" fmla="*/ 116 w 238"/>
                <a:gd name="T27" fmla="*/ 70 h 270"/>
                <a:gd name="T28" fmla="*/ 122 w 238"/>
                <a:gd name="T29" fmla="*/ 70 h 270"/>
                <a:gd name="T30" fmla="*/ 122 w 238"/>
                <a:gd name="T31" fmla="*/ 48 h 270"/>
                <a:gd name="T32" fmla="*/ 189 w 238"/>
                <a:gd name="T33" fmla="*/ 76 h 270"/>
                <a:gd name="T34" fmla="*/ 174 w 238"/>
                <a:gd name="T35" fmla="*/ 92 h 270"/>
                <a:gd name="T36" fmla="*/ 179 w 238"/>
                <a:gd name="T37" fmla="*/ 96 h 270"/>
                <a:gd name="T38" fmla="*/ 194 w 238"/>
                <a:gd name="T39" fmla="*/ 81 h 270"/>
                <a:gd name="T40" fmla="*/ 222 w 238"/>
                <a:gd name="T41" fmla="*/ 148 h 270"/>
                <a:gd name="T42" fmla="*/ 200 w 238"/>
                <a:gd name="T43" fmla="*/ 148 h 270"/>
                <a:gd name="T44" fmla="*/ 200 w 238"/>
                <a:gd name="T45" fmla="*/ 154 h 270"/>
                <a:gd name="T46" fmla="*/ 222 w 238"/>
                <a:gd name="T47" fmla="*/ 154 h 270"/>
                <a:gd name="T48" fmla="*/ 194 w 238"/>
                <a:gd name="T49" fmla="*/ 221 h 270"/>
                <a:gd name="T50" fmla="*/ 179 w 238"/>
                <a:gd name="T51" fmla="*/ 206 h 270"/>
                <a:gd name="T52" fmla="*/ 174 w 238"/>
                <a:gd name="T53" fmla="*/ 210 h 270"/>
                <a:gd name="T54" fmla="*/ 189 w 238"/>
                <a:gd name="T55" fmla="*/ 226 h 270"/>
                <a:gd name="T56" fmla="*/ 122 w 238"/>
                <a:gd name="T57" fmla="*/ 254 h 270"/>
                <a:gd name="T58" fmla="*/ 122 w 238"/>
                <a:gd name="T59" fmla="*/ 232 h 270"/>
                <a:gd name="T60" fmla="*/ 116 w 238"/>
                <a:gd name="T61" fmla="*/ 232 h 270"/>
                <a:gd name="T62" fmla="*/ 116 w 238"/>
                <a:gd name="T63" fmla="*/ 254 h 270"/>
                <a:gd name="T64" fmla="*/ 49 w 238"/>
                <a:gd name="T65" fmla="*/ 226 h 270"/>
                <a:gd name="T66" fmla="*/ 64 w 238"/>
                <a:gd name="T67" fmla="*/ 210 h 270"/>
                <a:gd name="T68" fmla="*/ 60 w 238"/>
                <a:gd name="T69" fmla="*/ 206 h 270"/>
                <a:gd name="T70" fmla="*/ 44 w 238"/>
                <a:gd name="T71" fmla="*/ 221 h 270"/>
                <a:gd name="T72" fmla="*/ 17 w 238"/>
                <a:gd name="T73" fmla="*/ 154 h 270"/>
                <a:gd name="T74" fmla="*/ 38 w 238"/>
                <a:gd name="T75" fmla="*/ 154 h 270"/>
                <a:gd name="T76" fmla="*/ 38 w 238"/>
                <a:gd name="T77" fmla="*/ 148 h 270"/>
                <a:gd name="T78" fmla="*/ 17 w 238"/>
                <a:gd name="T79" fmla="*/ 148 h 270"/>
                <a:gd name="T80" fmla="*/ 44 w 238"/>
                <a:gd name="T81" fmla="*/ 81 h 270"/>
                <a:gd name="T82" fmla="*/ 60 w 238"/>
                <a:gd name="T83" fmla="*/ 96 h 270"/>
                <a:gd name="T84" fmla="*/ 64 w 238"/>
                <a:gd name="T85" fmla="*/ 92 h 270"/>
                <a:gd name="T86" fmla="*/ 49 w 238"/>
                <a:gd name="T87" fmla="*/ 76 h 270"/>
                <a:gd name="T88" fmla="*/ 116 w 238"/>
                <a:gd name="T89" fmla="*/ 48 h 270"/>
                <a:gd name="T90" fmla="*/ 116 w 238"/>
                <a:gd name="T91" fmla="*/ 70 h 270"/>
                <a:gd name="T92" fmla="*/ 147 w 238"/>
                <a:gd name="T93" fmla="*/ 0 h 270"/>
                <a:gd name="T94" fmla="*/ 91 w 238"/>
                <a:gd name="T95" fmla="*/ 0 h 270"/>
                <a:gd name="T96" fmla="*/ 91 w 238"/>
                <a:gd name="T97" fmla="*/ 23 h 270"/>
                <a:gd name="T98" fmla="*/ 112 w 238"/>
                <a:gd name="T99" fmla="*/ 23 h 270"/>
                <a:gd name="T100" fmla="*/ 112 w 238"/>
                <a:gd name="T101" fmla="*/ 32 h 270"/>
                <a:gd name="T102" fmla="*/ 0 w 238"/>
                <a:gd name="T103" fmla="*/ 151 h 270"/>
                <a:gd name="T104" fmla="*/ 119 w 238"/>
                <a:gd name="T105" fmla="*/ 270 h 270"/>
                <a:gd name="T106" fmla="*/ 238 w 238"/>
                <a:gd name="T107" fmla="*/ 151 h 270"/>
                <a:gd name="T108" fmla="*/ 126 w 238"/>
                <a:gd name="T109" fmla="*/ 32 h 270"/>
                <a:gd name="T110" fmla="*/ 126 w 238"/>
                <a:gd name="T111" fmla="*/ 23 h 270"/>
                <a:gd name="T112" fmla="*/ 147 w 238"/>
                <a:gd name="T113" fmla="*/ 23 h 270"/>
                <a:gd name="T114" fmla="*/ 147 w 238"/>
                <a:gd name="T11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70">
                  <a:moveTo>
                    <a:pt x="122" y="76"/>
                  </a:moveTo>
                  <a:cubicBezTo>
                    <a:pt x="116" y="76"/>
                    <a:pt x="116" y="76"/>
                    <a:pt x="116" y="76"/>
                  </a:cubicBezTo>
                  <a:cubicBezTo>
                    <a:pt x="116" y="150"/>
                    <a:pt x="116" y="150"/>
                    <a:pt x="116" y="150"/>
                  </a:cubicBezTo>
                  <a:cubicBezTo>
                    <a:pt x="110" y="156"/>
                    <a:pt x="110" y="156"/>
                    <a:pt x="110" y="156"/>
                  </a:cubicBezTo>
                  <a:cubicBezTo>
                    <a:pt x="114" y="160"/>
                    <a:pt x="114" y="160"/>
                    <a:pt x="114" y="160"/>
                  </a:cubicBezTo>
                  <a:cubicBezTo>
                    <a:pt x="116" y="158"/>
                    <a:pt x="116" y="158"/>
                    <a:pt x="116" y="158"/>
                  </a:cubicBezTo>
                  <a:cubicBezTo>
                    <a:pt x="116" y="166"/>
                    <a:pt x="116" y="166"/>
                    <a:pt x="116" y="166"/>
                  </a:cubicBezTo>
                  <a:cubicBezTo>
                    <a:pt x="122" y="166"/>
                    <a:pt x="122" y="166"/>
                    <a:pt x="122" y="166"/>
                  </a:cubicBezTo>
                  <a:cubicBezTo>
                    <a:pt x="122" y="152"/>
                    <a:pt x="122" y="152"/>
                    <a:pt x="122" y="152"/>
                  </a:cubicBezTo>
                  <a:cubicBezTo>
                    <a:pt x="163" y="111"/>
                    <a:pt x="163" y="111"/>
                    <a:pt x="163" y="111"/>
                  </a:cubicBezTo>
                  <a:cubicBezTo>
                    <a:pt x="160" y="107"/>
                    <a:pt x="160" y="107"/>
                    <a:pt x="160" y="107"/>
                  </a:cubicBezTo>
                  <a:cubicBezTo>
                    <a:pt x="122" y="144"/>
                    <a:pt x="122" y="144"/>
                    <a:pt x="122" y="144"/>
                  </a:cubicBezTo>
                  <a:cubicBezTo>
                    <a:pt x="122" y="76"/>
                    <a:pt x="122" y="76"/>
                    <a:pt x="122" y="76"/>
                  </a:cubicBezTo>
                  <a:moveTo>
                    <a:pt x="116" y="70"/>
                  </a:moveTo>
                  <a:cubicBezTo>
                    <a:pt x="122" y="70"/>
                    <a:pt x="122" y="70"/>
                    <a:pt x="122" y="70"/>
                  </a:cubicBezTo>
                  <a:cubicBezTo>
                    <a:pt x="122" y="48"/>
                    <a:pt x="122" y="48"/>
                    <a:pt x="122" y="48"/>
                  </a:cubicBezTo>
                  <a:cubicBezTo>
                    <a:pt x="148" y="49"/>
                    <a:pt x="172" y="60"/>
                    <a:pt x="189" y="76"/>
                  </a:cubicBezTo>
                  <a:cubicBezTo>
                    <a:pt x="174" y="92"/>
                    <a:pt x="174" y="92"/>
                    <a:pt x="174" y="92"/>
                  </a:cubicBezTo>
                  <a:cubicBezTo>
                    <a:pt x="179" y="96"/>
                    <a:pt x="179" y="96"/>
                    <a:pt x="179" y="96"/>
                  </a:cubicBezTo>
                  <a:cubicBezTo>
                    <a:pt x="194" y="81"/>
                    <a:pt x="194" y="81"/>
                    <a:pt x="194" y="81"/>
                  </a:cubicBezTo>
                  <a:cubicBezTo>
                    <a:pt x="210" y="98"/>
                    <a:pt x="221" y="122"/>
                    <a:pt x="222" y="148"/>
                  </a:cubicBezTo>
                  <a:cubicBezTo>
                    <a:pt x="200" y="148"/>
                    <a:pt x="200" y="148"/>
                    <a:pt x="200" y="148"/>
                  </a:cubicBezTo>
                  <a:cubicBezTo>
                    <a:pt x="200" y="154"/>
                    <a:pt x="200" y="154"/>
                    <a:pt x="200" y="154"/>
                  </a:cubicBezTo>
                  <a:cubicBezTo>
                    <a:pt x="222" y="154"/>
                    <a:pt x="222" y="154"/>
                    <a:pt x="222" y="154"/>
                  </a:cubicBezTo>
                  <a:cubicBezTo>
                    <a:pt x="221" y="180"/>
                    <a:pt x="210" y="204"/>
                    <a:pt x="194" y="221"/>
                  </a:cubicBezTo>
                  <a:cubicBezTo>
                    <a:pt x="179" y="206"/>
                    <a:pt x="179" y="206"/>
                    <a:pt x="179" y="206"/>
                  </a:cubicBezTo>
                  <a:cubicBezTo>
                    <a:pt x="174" y="210"/>
                    <a:pt x="174" y="210"/>
                    <a:pt x="174" y="210"/>
                  </a:cubicBezTo>
                  <a:cubicBezTo>
                    <a:pt x="189" y="226"/>
                    <a:pt x="189" y="226"/>
                    <a:pt x="189" y="226"/>
                  </a:cubicBezTo>
                  <a:cubicBezTo>
                    <a:pt x="172" y="242"/>
                    <a:pt x="148" y="253"/>
                    <a:pt x="122" y="254"/>
                  </a:cubicBezTo>
                  <a:cubicBezTo>
                    <a:pt x="122" y="232"/>
                    <a:pt x="122" y="232"/>
                    <a:pt x="122" y="232"/>
                  </a:cubicBezTo>
                  <a:cubicBezTo>
                    <a:pt x="116" y="232"/>
                    <a:pt x="116" y="232"/>
                    <a:pt x="116" y="232"/>
                  </a:cubicBezTo>
                  <a:cubicBezTo>
                    <a:pt x="116" y="254"/>
                    <a:pt x="116" y="254"/>
                    <a:pt x="116" y="254"/>
                  </a:cubicBezTo>
                  <a:cubicBezTo>
                    <a:pt x="90" y="253"/>
                    <a:pt x="67" y="242"/>
                    <a:pt x="49" y="226"/>
                  </a:cubicBezTo>
                  <a:cubicBezTo>
                    <a:pt x="64" y="210"/>
                    <a:pt x="64" y="210"/>
                    <a:pt x="64" y="210"/>
                  </a:cubicBezTo>
                  <a:cubicBezTo>
                    <a:pt x="60" y="206"/>
                    <a:pt x="60" y="206"/>
                    <a:pt x="60" y="206"/>
                  </a:cubicBezTo>
                  <a:cubicBezTo>
                    <a:pt x="44" y="221"/>
                    <a:pt x="44" y="221"/>
                    <a:pt x="44" y="221"/>
                  </a:cubicBezTo>
                  <a:cubicBezTo>
                    <a:pt x="28" y="204"/>
                    <a:pt x="17" y="180"/>
                    <a:pt x="17" y="154"/>
                  </a:cubicBezTo>
                  <a:cubicBezTo>
                    <a:pt x="38" y="154"/>
                    <a:pt x="38" y="154"/>
                    <a:pt x="38" y="154"/>
                  </a:cubicBezTo>
                  <a:cubicBezTo>
                    <a:pt x="38" y="148"/>
                    <a:pt x="38" y="148"/>
                    <a:pt x="38" y="148"/>
                  </a:cubicBezTo>
                  <a:cubicBezTo>
                    <a:pt x="17" y="148"/>
                    <a:pt x="17" y="148"/>
                    <a:pt x="17" y="148"/>
                  </a:cubicBezTo>
                  <a:cubicBezTo>
                    <a:pt x="17" y="122"/>
                    <a:pt x="28" y="98"/>
                    <a:pt x="44" y="81"/>
                  </a:cubicBezTo>
                  <a:cubicBezTo>
                    <a:pt x="60" y="96"/>
                    <a:pt x="60" y="96"/>
                    <a:pt x="60" y="96"/>
                  </a:cubicBezTo>
                  <a:cubicBezTo>
                    <a:pt x="64" y="92"/>
                    <a:pt x="64" y="92"/>
                    <a:pt x="64" y="92"/>
                  </a:cubicBezTo>
                  <a:cubicBezTo>
                    <a:pt x="49" y="76"/>
                    <a:pt x="49" y="76"/>
                    <a:pt x="49" y="76"/>
                  </a:cubicBezTo>
                  <a:cubicBezTo>
                    <a:pt x="67" y="60"/>
                    <a:pt x="90" y="49"/>
                    <a:pt x="116" y="48"/>
                  </a:cubicBezTo>
                  <a:cubicBezTo>
                    <a:pt x="116" y="70"/>
                    <a:pt x="116" y="70"/>
                    <a:pt x="116" y="70"/>
                  </a:cubicBezTo>
                  <a:moveTo>
                    <a:pt x="147" y="0"/>
                  </a:moveTo>
                  <a:cubicBezTo>
                    <a:pt x="91" y="0"/>
                    <a:pt x="91" y="0"/>
                    <a:pt x="91" y="0"/>
                  </a:cubicBezTo>
                  <a:cubicBezTo>
                    <a:pt x="91" y="23"/>
                    <a:pt x="91" y="23"/>
                    <a:pt x="91" y="23"/>
                  </a:cubicBezTo>
                  <a:cubicBezTo>
                    <a:pt x="112" y="23"/>
                    <a:pt x="112" y="23"/>
                    <a:pt x="112" y="23"/>
                  </a:cubicBezTo>
                  <a:cubicBezTo>
                    <a:pt x="112" y="32"/>
                    <a:pt x="112" y="32"/>
                    <a:pt x="112" y="32"/>
                  </a:cubicBezTo>
                  <a:cubicBezTo>
                    <a:pt x="50" y="36"/>
                    <a:pt x="0" y="88"/>
                    <a:pt x="0" y="151"/>
                  </a:cubicBezTo>
                  <a:cubicBezTo>
                    <a:pt x="0" y="217"/>
                    <a:pt x="54" y="270"/>
                    <a:pt x="119" y="270"/>
                  </a:cubicBezTo>
                  <a:cubicBezTo>
                    <a:pt x="185" y="270"/>
                    <a:pt x="238" y="217"/>
                    <a:pt x="238" y="151"/>
                  </a:cubicBezTo>
                  <a:cubicBezTo>
                    <a:pt x="238" y="88"/>
                    <a:pt x="189" y="36"/>
                    <a:pt x="126" y="32"/>
                  </a:cubicBezTo>
                  <a:cubicBezTo>
                    <a:pt x="126" y="23"/>
                    <a:pt x="126" y="23"/>
                    <a:pt x="126" y="23"/>
                  </a:cubicBezTo>
                  <a:cubicBezTo>
                    <a:pt x="147" y="23"/>
                    <a:pt x="147" y="23"/>
                    <a:pt x="147" y="23"/>
                  </a:cubicBezTo>
                  <a:cubicBezTo>
                    <a:pt x="147" y="0"/>
                    <a:pt x="147" y="0"/>
                    <a:pt x="14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chemeClr val="bg1"/>
                </a:solidFill>
              </a:endParaRPr>
            </a:p>
          </p:txBody>
        </p:sp>
      </p:grpSp>
    </p:spTree>
    <p:extLst>
      <p:ext uri="{BB962C8B-B14F-4D97-AF65-F5344CB8AC3E}">
        <p14:creationId xmlns:p14="http://schemas.microsoft.com/office/powerpoint/2010/main" val="122083591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2CE6C-4D42-C0D7-A5ED-83577E63BE9B}"/>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8E541641-9AA4-7DC9-64C7-359D8CC7DAA5}"/>
              </a:ext>
            </a:extLst>
          </p:cNvPr>
          <p:cNvSpPr txBox="1">
            <a:spLocks noChangeArrowheads="1"/>
          </p:cNvSpPr>
          <p:nvPr/>
        </p:nvSpPr>
        <p:spPr bwMode="auto">
          <a:xfrm>
            <a:off x="763399" y="1310090"/>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用户可以在配置文件中设置参数</a:t>
            </a:r>
            <a:r>
              <a:rPr lang="en-US" altLang="zh-CN">
                <a:solidFill>
                  <a:srgbClr val="FF0000"/>
                </a:solidFill>
              </a:rPr>
              <a:t>expire_log_days</a:t>
            </a:r>
            <a:r>
              <a:rPr lang="zh-CN" altLang="en-US">
                <a:solidFill>
                  <a:srgbClr val="FF0000"/>
                </a:solidFill>
              </a:rPr>
              <a:t>值</a:t>
            </a:r>
            <a:r>
              <a:rPr lang="zh-CN" altLang="en-US"/>
              <a:t>，使系统自动删除过期日志文件，也可以手动删除。</a:t>
            </a:r>
          </a:p>
        </p:txBody>
      </p:sp>
      <p:sp>
        <p:nvSpPr>
          <p:cNvPr id="4" name="文本框 41">
            <a:extLst>
              <a:ext uri="{FF2B5EF4-FFF2-40B4-BE49-F238E27FC236}">
                <a16:creationId xmlns:a16="http://schemas.microsoft.com/office/drawing/2014/main" id="{047F2E8C-2658-AAA7-8632-73B3D6D2203E}"/>
              </a:ext>
            </a:extLst>
          </p:cNvPr>
          <p:cNvSpPr txBox="1">
            <a:spLocks noChangeArrowheads="1"/>
          </p:cNvSpPr>
          <p:nvPr/>
        </p:nvSpPr>
        <p:spPr bwMode="auto">
          <a:xfrm>
            <a:off x="707730" y="2990664"/>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登录</a:t>
            </a:r>
            <a:r>
              <a:rPr lang="en-US" altLang="zh-CN"/>
              <a:t>MySQL</a:t>
            </a:r>
            <a:r>
              <a:rPr lang="zh-CN" altLang="en-US"/>
              <a:t>后，执行</a:t>
            </a:r>
            <a:r>
              <a:rPr lang="en-US" altLang="zh-CN"/>
              <a:t>RESET MASTER</a:t>
            </a:r>
            <a:r>
              <a:rPr lang="zh-CN" altLang="en-US"/>
              <a:t>语句可以删除所有二进制日志文件，其语法形式如下：</a:t>
            </a:r>
          </a:p>
        </p:txBody>
      </p:sp>
      <p:sp>
        <p:nvSpPr>
          <p:cNvPr id="5" name="矩形 4">
            <a:extLst>
              <a:ext uri="{FF2B5EF4-FFF2-40B4-BE49-F238E27FC236}">
                <a16:creationId xmlns:a16="http://schemas.microsoft.com/office/drawing/2014/main" id="{402BEF5C-CE14-98E9-6B95-4C9FED1F056E}"/>
              </a:ext>
            </a:extLst>
          </p:cNvPr>
          <p:cNvSpPr/>
          <p:nvPr/>
        </p:nvSpPr>
        <p:spPr>
          <a:xfrm>
            <a:off x="933114" y="3496550"/>
            <a:ext cx="9882453" cy="49164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D886DFA9-68DA-2A64-BD35-A76DE7BA499A}"/>
              </a:ext>
            </a:extLst>
          </p:cNvPr>
          <p:cNvSpPr txBox="1">
            <a:spLocks noChangeArrowheads="1"/>
          </p:cNvSpPr>
          <p:nvPr/>
        </p:nvSpPr>
        <p:spPr bwMode="auto">
          <a:xfrm>
            <a:off x="2035654" y="3567269"/>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RESET MASTER;</a:t>
            </a:r>
          </a:p>
        </p:txBody>
      </p:sp>
      <p:sp>
        <p:nvSpPr>
          <p:cNvPr id="7" name="文本框 3">
            <a:extLst>
              <a:ext uri="{FF2B5EF4-FFF2-40B4-BE49-F238E27FC236}">
                <a16:creationId xmlns:a16="http://schemas.microsoft.com/office/drawing/2014/main" id="{9C382113-6079-6646-9DEE-62EC8A91FA3B}"/>
              </a:ext>
            </a:extLst>
          </p:cNvPr>
          <p:cNvSpPr txBox="1">
            <a:spLocks noChangeArrowheads="1"/>
          </p:cNvSpPr>
          <p:nvPr/>
        </p:nvSpPr>
        <p:spPr bwMode="auto">
          <a:xfrm>
            <a:off x="1728479" y="2255859"/>
            <a:ext cx="3612281"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删除所有日志文件</a:t>
            </a:r>
            <a:endParaRPr lang="zh-CN" altLang="en-US" noProof="1"/>
          </a:p>
        </p:txBody>
      </p:sp>
      <p:grpSp>
        <p:nvGrpSpPr>
          <p:cNvPr id="8" name="组合 7">
            <a:extLst>
              <a:ext uri="{FF2B5EF4-FFF2-40B4-BE49-F238E27FC236}">
                <a16:creationId xmlns:a16="http://schemas.microsoft.com/office/drawing/2014/main" id="{E0D3EE20-B586-D548-8C38-975404DF2156}"/>
              </a:ext>
            </a:extLst>
          </p:cNvPr>
          <p:cNvGrpSpPr/>
          <p:nvPr/>
        </p:nvGrpSpPr>
        <p:grpSpPr>
          <a:xfrm>
            <a:off x="725179" y="2140554"/>
            <a:ext cx="1003300" cy="722312"/>
            <a:chOff x="877888" y="1586140"/>
            <a:chExt cx="1003300" cy="722312"/>
          </a:xfrm>
        </p:grpSpPr>
        <p:sp>
          <p:nvSpPr>
            <p:cNvPr id="10" name="íṩľíḍè-Freeform: Shape 9">
              <a:extLst>
                <a:ext uri="{FF2B5EF4-FFF2-40B4-BE49-F238E27FC236}">
                  <a16:creationId xmlns:a16="http://schemas.microsoft.com/office/drawing/2014/main" id="{63459FF9-A9AB-7C3D-8BAF-323E16175CD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1" name="íṩľíḍè-Oval 10">
              <a:extLst>
                <a:ext uri="{FF2B5EF4-FFF2-40B4-BE49-F238E27FC236}">
                  <a16:creationId xmlns:a16="http://schemas.microsoft.com/office/drawing/2014/main" id="{6C1543A2-843D-CB07-752B-5746F463653E}"/>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sp>
        <p:nvSpPr>
          <p:cNvPr id="9" name="文本框 41">
            <a:extLst>
              <a:ext uri="{FF2B5EF4-FFF2-40B4-BE49-F238E27FC236}">
                <a16:creationId xmlns:a16="http://schemas.microsoft.com/office/drawing/2014/main" id="{D2EA054F-B3CB-DE5E-1FDD-2387582C9764}"/>
              </a:ext>
            </a:extLst>
          </p:cNvPr>
          <p:cNvSpPr txBox="1">
            <a:spLocks noChangeArrowheads="1"/>
          </p:cNvSpPr>
          <p:nvPr/>
        </p:nvSpPr>
        <p:spPr bwMode="auto">
          <a:xfrm>
            <a:off x="701503" y="4085495"/>
            <a:ext cx="10421256"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执行该语句后，系统会将所有二进制日志删除，</a:t>
            </a:r>
            <a:r>
              <a:rPr lang="en-US" altLang="zh-CN"/>
              <a:t>MySQL</a:t>
            </a:r>
            <a:r>
              <a:rPr lang="zh-CN" altLang="en-US"/>
              <a:t>会重新创建二进制日志，新的日志文件后缀名将重新从</a:t>
            </a:r>
            <a:r>
              <a:rPr lang="zh-CN" altLang="en-US">
                <a:solidFill>
                  <a:srgbClr val="FF0000"/>
                </a:solidFill>
              </a:rPr>
              <a:t>“</a:t>
            </a:r>
            <a:r>
              <a:rPr lang="en-US" altLang="zh-CN">
                <a:solidFill>
                  <a:srgbClr val="FF0000"/>
                </a:solidFill>
              </a:rPr>
              <a:t>000001”</a:t>
            </a:r>
            <a:r>
              <a:rPr lang="zh-CN" altLang="en-US"/>
              <a:t>开始编号。</a:t>
            </a:r>
          </a:p>
        </p:txBody>
      </p:sp>
    </p:spTree>
    <p:extLst>
      <p:ext uri="{BB962C8B-B14F-4D97-AF65-F5344CB8AC3E}">
        <p14:creationId xmlns:p14="http://schemas.microsoft.com/office/powerpoint/2010/main" val="215795124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DF3FA-14D6-3C9B-BDEE-92E737100CAD}"/>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5E8E4AAF-D7C4-83EF-F985-65A68DD40A04}"/>
              </a:ext>
            </a:extLst>
          </p:cNvPr>
          <p:cNvSpPr txBox="1">
            <a:spLocks noChangeArrowheads="1"/>
          </p:cNvSpPr>
          <p:nvPr/>
        </p:nvSpPr>
        <p:spPr bwMode="auto">
          <a:xfrm>
            <a:off x="716435" y="1881282"/>
            <a:ext cx="10421256" cy="73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实际应用中，通常不会一次性删除所有日志文件，使用</a:t>
            </a:r>
            <a:r>
              <a:rPr lang="en-US" altLang="zh-CN"/>
              <a:t>PURGE MASTER LOGS</a:t>
            </a:r>
            <a:r>
              <a:rPr lang="zh-CN" altLang="en-US"/>
              <a:t>语句可以删除指定的日志文件。其基本语法形式如下：</a:t>
            </a:r>
          </a:p>
        </p:txBody>
      </p:sp>
      <p:sp>
        <p:nvSpPr>
          <p:cNvPr id="4" name="矩形 3">
            <a:extLst>
              <a:ext uri="{FF2B5EF4-FFF2-40B4-BE49-F238E27FC236}">
                <a16:creationId xmlns:a16="http://schemas.microsoft.com/office/drawing/2014/main" id="{27E23DA2-697E-8CCA-2E88-AC257D9E4293}"/>
              </a:ext>
            </a:extLst>
          </p:cNvPr>
          <p:cNvSpPr/>
          <p:nvPr/>
        </p:nvSpPr>
        <p:spPr>
          <a:xfrm>
            <a:off x="941819" y="2657767"/>
            <a:ext cx="9882453" cy="49164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11C11430-4979-69D5-6662-774A67499DB0}"/>
              </a:ext>
            </a:extLst>
          </p:cNvPr>
          <p:cNvSpPr txBox="1">
            <a:spLocks noChangeArrowheads="1"/>
          </p:cNvSpPr>
          <p:nvPr/>
        </p:nvSpPr>
        <p:spPr bwMode="auto">
          <a:xfrm>
            <a:off x="2044359" y="2728486"/>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PURGE { MASTER | BINARY } LOGS {TO 'log_name' | BEFORE 'date' };</a:t>
            </a:r>
          </a:p>
        </p:txBody>
      </p:sp>
      <p:sp>
        <p:nvSpPr>
          <p:cNvPr id="6" name="文本框 3">
            <a:extLst>
              <a:ext uri="{FF2B5EF4-FFF2-40B4-BE49-F238E27FC236}">
                <a16:creationId xmlns:a16="http://schemas.microsoft.com/office/drawing/2014/main" id="{4E820BDA-EB61-24B4-4B1B-85DFFB754196}"/>
              </a:ext>
            </a:extLst>
          </p:cNvPr>
          <p:cNvSpPr txBox="1">
            <a:spLocks noChangeArrowheads="1"/>
          </p:cNvSpPr>
          <p:nvPr/>
        </p:nvSpPr>
        <p:spPr bwMode="auto">
          <a:xfrm>
            <a:off x="1737184" y="1239787"/>
            <a:ext cx="3612281"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删除指定日志文件</a:t>
            </a:r>
            <a:endParaRPr lang="zh-CN" altLang="en-US" noProof="1"/>
          </a:p>
        </p:txBody>
      </p:sp>
      <p:grpSp>
        <p:nvGrpSpPr>
          <p:cNvPr id="7" name="组合 6">
            <a:extLst>
              <a:ext uri="{FF2B5EF4-FFF2-40B4-BE49-F238E27FC236}">
                <a16:creationId xmlns:a16="http://schemas.microsoft.com/office/drawing/2014/main" id="{C80D630A-8C64-4C6E-6E63-CFF779DBA466}"/>
              </a:ext>
            </a:extLst>
          </p:cNvPr>
          <p:cNvGrpSpPr/>
          <p:nvPr/>
        </p:nvGrpSpPr>
        <p:grpSpPr>
          <a:xfrm>
            <a:off x="733884" y="1124482"/>
            <a:ext cx="1003300" cy="722312"/>
            <a:chOff x="877888" y="1586140"/>
            <a:chExt cx="1003300" cy="722312"/>
          </a:xfrm>
        </p:grpSpPr>
        <p:sp>
          <p:nvSpPr>
            <p:cNvPr id="15" name="íṩľíḍè-Freeform: Shape 9">
              <a:extLst>
                <a:ext uri="{FF2B5EF4-FFF2-40B4-BE49-F238E27FC236}">
                  <a16:creationId xmlns:a16="http://schemas.microsoft.com/office/drawing/2014/main" id="{A8894CBD-13B8-AE5E-8A7C-9E8386A568A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6" name="íṩľíḍè-Oval 10">
              <a:extLst>
                <a:ext uri="{FF2B5EF4-FFF2-40B4-BE49-F238E27FC236}">
                  <a16:creationId xmlns:a16="http://schemas.microsoft.com/office/drawing/2014/main" id="{98DB837B-81F8-81AE-2828-4B7F31F8D4F5}"/>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grpSp>
        <p:nvGrpSpPr>
          <p:cNvPr id="8" name="组合 7">
            <a:extLst>
              <a:ext uri="{FF2B5EF4-FFF2-40B4-BE49-F238E27FC236}">
                <a16:creationId xmlns:a16="http://schemas.microsoft.com/office/drawing/2014/main" id="{9D01DCA6-FB1F-9E4D-C7B5-24A00D720C55}"/>
              </a:ext>
            </a:extLst>
          </p:cNvPr>
          <p:cNvGrpSpPr/>
          <p:nvPr/>
        </p:nvGrpSpPr>
        <p:grpSpPr>
          <a:xfrm>
            <a:off x="692798" y="3242300"/>
            <a:ext cx="2183765" cy="600710"/>
            <a:chOff x="1320" y="4641"/>
            <a:chExt cx="3439" cy="946"/>
          </a:xfrm>
          <a:solidFill>
            <a:schemeClr val="accent6"/>
          </a:solidFill>
        </p:grpSpPr>
        <p:sp>
          <p:nvSpPr>
            <p:cNvPr id="13" name="椭圆 12">
              <a:extLst>
                <a:ext uri="{FF2B5EF4-FFF2-40B4-BE49-F238E27FC236}">
                  <a16:creationId xmlns:a16="http://schemas.microsoft.com/office/drawing/2014/main" id="{8D71235D-CCF1-112C-9A4C-4CFAE8FCC5B3}"/>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4" name="圆角矩形 14">
              <a:extLst>
                <a:ext uri="{FF2B5EF4-FFF2-40B4-BE49-F238E27FC236}">
                  <a16:creationId xmlns:a16="http://schemas.microsoft.com/office/drawing/2014/main" id="{06589767-E65C-D229-0AC5-777288AE907E}"/>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4</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4CA52EE3-6552-1AC3-B71C-B6B4BB92F7BA}"/>
              </a:ext>
            </a:extLst>
          </p:cNvPr>
          <p:cNvSpPr txBox="1">
            <a:spLocks noChangeArrowheads="1"/>
          </p:cNvSpPr>
          <p:nvPr/>
        </p:nvSpPr>
        <p:spPr bwMode="auto">
          <a:xfrm>
            <a:off x="3132785" y="3381810"/>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PURGE MASTER LOGS</a:t>
            </a:r>
            <a:r>
              <a:rPr lang="zh-CN" altLang="en-US" sz="1600"/>
              <a:t>语句删除指定的日志文件。</a:t>
            </a:r>
          </a:p>
        </p:txBody>
      </p:sp>
      <p:sp>
        <p:nvSpPr>
          <p:cNvPr id="10" name="文本框 41">
            <a:extLst>
              <a:ext uri="{FF2B5EF4-FFF2-40B4-BE49-F238E27FC236}">
                <a16:creationId xmlns:a16="http://schemas.microsoft.com/office/drawing/2014/main" id="{6588DE58-7BBE-C39F-3BF5-72262945A2FF}"/>
              </a:ext>
            </a:extLst>
          </p:cNvPr>
          <p:cNvSpPr txBox="1">
            <a:spLocks noChangeArrowheads="1"/>
          </p:cNvSpPr>
          <p:nvPr/>
        </p:nvSpPr>
        <p:spPr bwMode="auto">
          <a:xfrm>
            <a:off x="704722" y="3865320"/>
            <a:ext cx="10421256" cy="67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为了实现操作过程，用户可以多次重启</a:t>
            </a:r>
            <a:r>
              <a:rPr lang="en-US" altLang="zh-CN" sz="1600">
                <a:solidFill>
                  <a:schemeClr val="tx1">
                    <a:lumMod val="65000"/>
                    <a:lumOff val="35000"/>
                  </a:schemeClr>
                </a:solidFill>
              </a:rPr>
              <a:t>MySQL</a:t>
            </a:r>
            <a:r>
              <a:rPr lang="zh-CN" altLang="en-US" sz="1600">
                <a:solidFill>
                  <a:schemeClr val="tx1">
                    <a:lumMod val="65000"/>
                    <a:lumOff val="35000"/>
                  </a:schemeClr>
                </a:solidFill>
              </a:rPr>
              <a:t>服务，创建多个二进制日志文件，然后执行以下命令查看所有的二进制日志文件，结果如下：</a:t>
            </a:r>
          </a:p>
        </p:txBody>
      </p:sp>
      <p:sp>
        <p:nvSpPr>
          <p:cNvPr id="11" name="矩形 10">
            <a:extLst>
              <a:ext uri="{FF2B5EF4-FFF2-40B4-BE49-F238E27FC236}">
                <a16:creationId xmlns:a16="http://schemas.microsoft.com/office/drawing/2014/main" id="{80FD6BBC-E917-9ACA-DB4E-F77FE4F180FB}"/>
              </a:ext>
            </a:extLst>
          </p:cNvPr>
          <p:cNvSpPr/>
          <p:nvPr/>
        </p:nvSpPr>
        <p:spPr>
          <a:xfrm>
            <a:off x="1284221" y="4646359"/>
            <a:ext cx="9256529" cy="204148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文本框 38">
            <a:extLst>
              <a:ext uri="{FF2B5EF4-FFF2-40B4-BE49-F238E27FC236}">
                <a16:creationId xmlns:a16="http://schemas.microsoft.com/office/drawing/2014/main" id="{18977B51-06A0-0B37-5C03-BE18B529EE12}"/>
              </a:ext>
            </a:extLst>
          </p:cNvPr>
          <p:cNvSpPr txBox="1">
            <a:spLocks noChangeArrowheads="1"/>
          </p:cNvSpPr>
          <p:nvPr/>
        </p:nvSpPr>
        <p:spPr bwMode="auto">
          <a:xfrm>
            <a:off x="1476378" y="4665021"/>
            <a:ext cx="87352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SHOW BINARY LOGS;</a:t>
            </a:r>
          </a:p>
          <a:p>
            <a:pPr eaLnBrk="1" hangingPunct="1"/>
            <a:r>
              <a:rPr lang="en-US" altLang="zh-CN" sz="1400">
                <a:solidFill>
                  <a:srgbClr val="FF0000"/>
                </a:solidFill>
              </a:rPr>
              <a:t>+------------------------------+-----------------+</a:t>
            </a:r>
          </a:p>
          <a:p>
            <a:pPr eaLnBrk="1" hangingPunct="1"/>
            <a:r>
              <a:rPr lang="en-US" altLang="zh-CN" sz="1400">
                <a:solidFill>
                  <a:srgbClr val="FF0000"/>
                </a:solidFill>
              </a:rPr>
              <a:t>| Log_name  	| File_size 	    |</a:t>
            </a:r>
          </a:p>
          <a:p>
            <a:pPr eaLnBrk="1" hangingPunct="1"/>
            <a:r>
              <a:rPr lang="en-US" altLang="zh-CN" sz="1400">
                <a:solidFill>
                  <a:srgbClr val="FF0000"/>
                </a:solidFill>
              </a:rPr>
              <a:t>+------------------------------+-----------------+</a:t>
            </a:r>
          </a:p>
          <a:p>
            <a:pPr eaLnBrk="1" hangingPunct="1"/>
            <a:r>
              <a:rPr lang="en-US" altLang="zh-CN" sz="1400">
                <a:solidFill>
                  <a:srgbClr val="FF0000"/>
                </a:solidFill>
              </a:rPr>
              <a:t>| ccy-bin.000001 	|       177	    |</a:t>
            </a:r>
          </a:p>
          <a:p>
            <a:pPr eaLnBrk="1" hangingPunct="1"/>
            <a:r>
              <a:rPr lang="en-US" altLang="zh-CN" sz="1400">
                <a:solidFill>
                  <a:srgbClr val="FF0000"/>
                </a:solidFill>
              </a:rPr>
              <a:t>| ccy-bin.000002 	|       502 	    |</a:t>
            </a:r>
          </a:p>
          <a:p>
            <a:pPr eaLnBrk="1" hangingPunct="1"/>
            <a:r>
              <a:rPr lang="en-US" altLang="zh-CN" sz="1400">
                <a:solidFill>
                  <a:srgbClr val="FF0000"/>
                </a:solidFill>
              </a:rPr>
              <a:t>| ccy-bin.000003	|       769 	    |</a:t>
            </a:r>
          </a:p>
          <a:p>
            <a:pPr eaLnBrk="1" hangingPunct="1"/>
            <a:r>
              <a:rPr lang="en-US" altLang="zh-CN" sz="1400">
                <a:solidFill>
                  <a:srgbClr val="FF0000"/>
                </a:solidFill>
              </a:rPr>
              <a:t>+------------------------------+-----------------+</a:t>
            </a:r>
          </a:p>
          <a:p>
            <a:pPr eaLnBrk="1" hangingPunct="1"/>
            <a:r>
              <a:rPr lang="en-US" altLang="zh-CN" sz="1400">
                <a:solidFill>
                  <a:srgbClr val="FF0000"/>
                </a:solidFill>
              </a:rPr>
              <a:t>3 rows in set (0.02 sec)</a:t>
            </a:r>
          </a:p>
        </p:txBody>
      </p:sp>
    </p:spTree>
    <p:extLst>
      <p:ext uri="{BB962C8B-B14F-4D97-AF65-F5344CB8AC3E}">
        <p14:creationId xmlns:p14="http://schemas.microsoft.com/office/powerpoint/2010/main" val="167218753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69D61-403B-176C-415E-112A183F6DD3}"/>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C17BF578-9EFC-2700-D334-933D5E902445}"/>
              </a:ext>
            </a:extLst>
          </p:cNvPr>
          <p:cNvSpPr txBox="1">
            <a:spLocks noChangeArrowheads="1"/>
          </p:cNvSpPr>
          <p:nvPr/>
        </p:nvSpPr>
        <p:spPr bwMode="auto">
          <a:xfrm>
            <a:off x="759409" y="1179734"/>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PURGE MASTER LOGS</a:t>
            </a:r>
            <a:r>
              <a:rPr lang="zh-CN" altLang="en-US" sz="1600">
                <a:solidFill>
                  <a:schemeClr val="tx1">
                    <a:lumMod val="65000"/>
                    <a:lumOff val="35000"/>
                  </a:schemeClr>
                </a:solidFill>
              </a:rPr>
              <a:t>语句，删除</a:t>
            </a:r>
            <a:r>
              <a:rPr lang="en-US" altLang="zh-CN" sz="1600">
                <a:solidFill>
                  <a:schemeClr val="tx1">
                    <a:lumMod val="65000"/>
                    <a:lumOff val="35000"/>
                  </a:schemeClr>
                </a:solidFill>
              </a:rPr>
              <a:t>ccy-bin.000003</a:t>
            </a:r>
            <a:r>
              <a:rPr lang="zh-CN" altLang="en-US" sz="1600">
                <a:solidFill>
                  <a:schemeClr val="tx1">
                    <a:lumMod val="65000"/>
                    <a:lumOff val="35000"/>
                  </a:schemeClr>
                </a:solidFill>
              </a:rPr>
              <a:t>之前的日志文件，结果如下：</a:t>
            </a:r>
          </a:p>
        </p:txBody>
      </p:sp>
      <p:sp>
        <p:nvSpPr>
          <p:cNvPr id="4" name="矩形 3">
            <a:extLst>
              <a:ext uri="{FF2B5EF4-FFF2-40B4-BE49-F238E27FC236}">
                <a16:creationId xmlns:a16="http://schemas.microsoft.com/office/drawing/2014/main" id="{8D4C97CA-5793-AA79-93BE-FE8196D72561}"/>
              </a:ext>
            </a:extLst>
          </p:cNvPr>
          <p:cNvSpPr/>
          <p:nvPr/>
        </p:nvSpPr>
        <p:spPr>
          <a:xfrm>
            <a:off x="1338908" y="1675949"/>
            <a:ext cx="9256529" cy="68298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3ECB1E60-AAF2-7042-F83D-CD4227D1DBAB}"/>
              </a:ext>
            </a:extLst>
          </p:cNvPr>
          <p:cNvSpPr txBox="1">
            <a:spLocks noChangeArrowheads="1"/>
          </p:cNvSpPr>
          <p:nvPr/>
        </p:nvSpPr>
        <p:spPr bwMode="auto">
          <a:xfrm>
            <a:off x="1531065" y="1727498"/>
            <a:ext cx="8735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PURGE BINARY LOGS TO 'ccy-bin.000003';</a:t>
            </a:r>
          </a:p>
          <a:p>
            <a:pPr eaLnBrk="1" hangingPunct="1"/>
            <a:r>
              <a:rPr lang="en-US" altLang="zh-CN" sz="1600">
                <a:solidFill>
                  <a:srgbClr val="FF0000"/>
                </a:solidFill>
              </a:rPr>
              <a:t>Query OK, 0 rows affected (0.07 sec)</a:t>
            </a:r>
          </a:p>
        </p:txBody>
      </p:sp>
      <p:sp>
        <p:nvSpPr>
          <p:cNvPr id="6" name="文本框 41">
            <a:extLst>
              <a:ext uri="{FF2B5EF4-FFF2-40B4-BE49-F238E27FC236}">
                <a16:creationId xmlns:a16="http://schemas.microsoft.com/office/drawing/2014/main" id="{869832B0-1BA1-096C-8B0A-C575512C2C04}"/>
              </a:ext>
            </a:extLst>
          </p:cNvPr>
          <p:cNvSpPr txBox="1">
            <a:spLocks noChangeArrowheads="1"/>
          </p:cNvSpPr>
          <p:nvPr/>
        </p:nvSpPr>
        <p:spPr bwMode="auto">
          <a:xfrm>
            <a:off x="762513" y="2470516"/>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 </a:t>
            </a:r>
            <a:r>
              <a:rPr lang="zh-CN" altLang="en-US" sz="1600">
                <a:solidFill>
                  <a:schemeClr val="tx1">
                    <a:lumMod val="65000"/>
                    <a:lumOff val="35000"/>
                  </a:schemeClr>
                </a:solidFill>
              </a:rPr>
              <a:t>再次查看所有日志文件，结果如下：</a:t>
            </a:r>
          </a:p>
        </p:txBody>
      </p:sp>
      <p:sp>
        <p:nvSpPr>
          <p:cNvPr id="7" name="矩形 6">
            <a:extLst>
              <a:ext uri="{FF2B5EF4-FFF2-40B4-BE49-F238E27FC236}">
                <a16:creationId xmlns:a16="http://schemas.microsoft.com/office/drawing/2014/main" id="{38C80B94-D7D9-AED6-5A7C-0A9164F2A67A}"/>
              </a:ext>
            </a:extLst>
          </p:cNvPr>
          <p:cNvSpPr/>
          <p:nvPr/>
        </p:nvSpPr>
        <p:spPr>
          <a:xfrm>
            <a:off x="1342012" y="2966730"/>
            <a:ext cx="9256529" cy="193761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73770A39-19C6-C997-9BE7-B5032E17788F}"/>
              </a:ext>
            </a:extLst>
          </p:cNvPr>
          <p:cNvSpPr txBox="1">
            <a:spLocks noChangeArrowheads="1"/>
          </p:cNvSpPr>
          <p:nvPr/>
        </p:nvSpPr>
        <p:spPr bwMode="auto">
          <a:xfrm>
            <a:off x="1534169" y="3018280"/>
            <a:ext cx="87352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dirty="0" err="1">
                <a:solidFill>
                  <a:srgbClr val="FF0000"/>
                </a:solidFill>
              </a:rPr>
              <a:t>mysql</a:t>
            </a:r>
            <a:r>
              <a:rPr lang="en-US" altLang="zh-CN" sz="1600" dirty="0">
                <a:solidFill>
                  <a:srgbClr val="FF0000"/>
                </a:solidFill>
              </a:rPr>
              <a:t>&gt; SHOW BINARY LOGS;</a:t>
            </a:r>
          </a:p>
          <a:p>
            <a:pPr eaLnBrk="1" hangingPunct="1"/>
            <a:r>
              <a:rPr lang="en-US" altLang="zh-CN" sz="1600" dirty="0">
                <a:solidFill>
                  <a:srgbClr val="FF0000"/>
                </a:solidFill>
              </a:rPr>
              <a:t>+-------------------------+-------------------------+</a:t>
            </a:r>
          </a:p>
          <a:p>
            <a:pPr eaLnBrk="1" hangingPunct="1"/>
            <a:r>
              <a:rPr lang="en-US" altLang="zh-CN" sz="1600" dirty="0">
                <a:solidFill>
                  <a:srgbClr val="FF0000"/>
                </a:solidFill>
              </a:rPr>
              <a:t>| </a:t>
            </a:r>
            <a:r>
              <a:rPr lang="en-US" altLang="zh-CN" sz="1600" dirty="0" err="1">
                <a:solidFill>
                  <a:srgbClr val="FF0000"/>
                </a:solidFill>
              </a:rPr>
              <a:t>Log_name</a:t>
            </a:r>
            <a:r>
              <a:rPr lang="en-US" altLang="zh-CN" sz="1600" dirty="0">
                <a:solidFill>
                  <a:srgbClr val="FF0000"/>
                </a:solidFill>
              </a:rPr>
              <a:t>  	| </a:t>
            </a:r>
            <a:r>
              <a:rPr lang="en-US" altLang="zh-CN" sz="1600" dirty="0" err="1">
                <a:solidFill>
                  <a:srgbClr val="FF0000"/>
                </a:solidFill>
              </a:rPr>
              <a:t>File_size</a:t>
            </a:r>
            <a:r>
              <a:rPr lang="en-US" altLang="zh-CN" sz="1600" dirty="0">
                <a:solidFill>
                  <a:srgbClr val="FF0000"/>
                </a:solidFill>
              </a:rPr>
              <a:t> 	|</a:t>
            </a:r>
          </a:p>
          <a:p>
            <a:pPr eaLnBrk="1" hangingPunct="1"/>
            <a:r>
              <a:rPr lang="en-US" altLang="zh-CN" sz="1600" dirty="0">
                <a:solidFill>
                  <a:srgbClr val="FF0000"/>
                </a:solidFill>
              </a:rPr>
              <a:t>+-------------------------+-------------------------+</a:t>
            </a:r>
          </a:p>
          <a:p>
            <a:pPr eaLnBrk="1" hangingPunct="1"/>
            <a:r>
              <a:rPr lang="en-US" altLang="zh-CN" sz="1600" dirty="0">
                <a:solidFill>
                  <a:srgbClr val="FF0000"/>
                </a:solidFill>
              </a:rPr>
              <a:t>| ccy-bin.000003	|       769		|</a:t>
            </a:r>
          </a:p>
          <a:p>
            <a:pPr eaLnBrk="1" hangingPunct="1"/>
            <a:r>
              <a:rPr lang="en-US" altLang="zh-CN" sz="1600" dirty="0">
                <a:solidFill>
                  <a:srgbClr val="FF0000"/>
                </a:solidFill>
              </a:rPr>
              <a:t>+-------------------------+-------------------------+</a:t>
            </a:r>
          </a:p>
          <a:p>
            <a:pPr eaLnBrk="1" hangingPunct="1"/>
            <a:r>
              <a:rPr lang="en-US" altLang="zh-CN" sz="1600" dirty="0">
                <a:solidFill>
                  <a:srgbClr val="FF0000"/>
                </a:solidFill>
              </a:rPr>
              <a:t>1 row in set (0.00 sec)</a:t>
            </a:r>
          </a:p>
        </p:txBody>
      </p:sp>
      <p:grpSp>
        <p:nvGrpSpPr>
          <p:cNvPr id="9" name="组合 8">
            <a:extLst>
              <a:ext uri="{FF2B5EF4-FFF2-40B4-BE49-F238E27FC236}">
                <a16:creationId xmlns:a16="http://schemas.microsoft.com/office/drawing/2014/main" id="{B8D1B670-0A3F-6198-7396-1704179322C7}"/>
              </a:ext>
            </a:extLst>
          </p:cNvPr>
          <p:cNvGrpSpPr/>
          <p:nvPr/>
        </p:nvGrpSpPr>
        <p:grpSpPr>
          <a:xfrm>
            <a:off x="889713" y="5137901"/>
            <a:ext cx="10036581" cy="804915"/>
            <a:chOff x="812800" y="4424635"/>
            <a:chExt cx="10580688" cy="1800000"/>
          </a:xfrm>
        </p:grpSpPr>
        <p:sp>
          <p:nvSpPr>
            <p:cNvPr id="11" name="圆角矩形 23">
              <a:extLst>
                <a:ext uri="{FF2B5EF4-FFF2-40B4-BE49-F238E27FC236}">
                  <a16:creationId xmlns:a16="http://schemas.microsoft.com/office/drawing/2014/main" id="{6A31DF24-6172-E31D-6093-03265A7A4882}"/>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2" name="组合 11">
              <a:extLst>
                <a:ext uri="{FF2B5EF4-FFF2-40B4-BE49-F238E27FC236}">
                  <a16:creationId xmlns:a16="http://schemas.microsoft.com/office/drawing/2014/main" id="{6E07AF91-0DA3-1639-AA96-0F54497A6461}"/>
                </a:ext>
              </a:extLst>
            </p:cNvPr>
            <p:cNvGrpSpPr>
              <a:grpSpLocks/>
            </p:cNvGrpSpPr>
            <p:nvPr/>
          </p:nvGrpSpPr>
          <p:grpSpPr bwMode="auto">
            <a:xfrm>
              <a:off x="812800" y="4424635"/>
              <a:ext cx="1927225" cy="1800000"/>
              <a:chOff x="1350" y="2421"/>
              <a:chExt cx="3035" cy="3606"/>
            </a:xfrm>
          </p:grpSpPr>
          <p:sp>
            <p:nvSpPr>
              <p:cNvPr id="13" name="Flowchart: Off-page Connector 32">
                <a:extLst>
                  <a:ext uri="{FF2B5EF4-FFF2-40B4-BE49-F238E27FC236}">
                    <a16:creationId xmlns:a16="http://schemas.microsoft.com/office/drawing/2014/main" id="{5BFE5018-2FA5-9C5C-2981-34DE90020F13}"/>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4" name="Round Same Side Corner Rectangle 33">
                <a:extLst>
                  <a:ext uri="{FF2B5EF4-FFF2-40B4-BE49-F238E27FC236}">
                    <a16:creationId xmlns:a16="http://schemas.microsoft.com/office/drawing/2014/main" id="{84C06AB6-4BC9-0731-83E5-8E2B2A73D962}"/>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0" name="文本框 41">
            <a:extLst>
              <a:ext uri="{FF2B5EF4-FFF2-40B4-BE49-F238E27FC236}">
                <a16:creationId xmlns:a16="http://schemas.microsoft.com/office/drawing/2014/main" id="{6DB8E14D-18C1-949D-9206-0ED7A719CFA8}"/>
              </a:ext>
            </a:extLst>
          </p:cNvPr>
          <p:cNvSpPr txBox="1">
            <a:spLocks noChangeArrowheads="1"/>
          </p:cNvSpPr>
          <p:nvPr/>
        </p:nvSpPr>
        <p:spPr bwMode="auto">
          <a:xfrm>
            <a:off x="2801779" y="5229946"/>
            <a:ext cx="7965101"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删除二进制日志文件后，可能导致数据库崩溃后无法恢复。因此，删除之前应将其和数据库备份。</a:t>
            </a:r>
          </a:p>
        </p:txBody>
      </p:sp>
    </p:spTree>
    <p:extLst>
      <p:ext uri="{BB962C8B-B14F-4D97-AF65-F5344CB8AC3E}">
        <p14:creationId xmlns:p14="http://schemas.microsoft.com/office/powerpoint/2010/main" val="132788359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4B234-C0AD-5BD2-60A7-ECE17F5D0F17}"/>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ABB97924-CECE-D441-4790-15BBFCE1B0A2}"/>
              </a:ext>
            </a:extLst>
          </p:cNvPr>
          <p:cNvSpPr/>
          <p:nvPr/>
        </p:nvSpPr>
        <p:spPr>
          <a:xfrm>
            <a:off x="-572789"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E165791A-0740-79F4-E9F3-DEB71301F779}"/>
              </a:ext>
            </a:extLst>
          </p:cNvPr>
          <p:cNvSpPr/>
          <p:nvPr/>
        </p:nvSpPr>
        <p:spPr>
          <a:xfrm>
            <a:off x="-190201"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995DCB34-88DF-3C18-E773-F2EA956429E2}"/>
              </a:ext>
            </a:extLst>
          </p:cNvPr>
          <p:cNvSpPr/>
          <p:nvPr/>
        </p:nvSpPr>
        <p:spPr>
          <a:xfrm>
            <a:off x="486074"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197AF734-5324-74DC-2D72-611E0FED0349}"/>
              </a:ext>
            </a:extLst>
          </p:cNvPr>
          <p:cNvSpPr/>
          <p:nvPr/>
        </p:nvSpPr>
        <p:spPr>
          <a:xfrm>
            <a:off x="1163936"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38AA00BA-59A5-C7DC-542C-091953CFFD96}"/>
              </a:ext>
            </a:extLst>
          </p:cNvPr>
          <p:cNvSpPr/>
          <p:nvPr/>
        </p:nvSpPr>
        <p:spPr>
          <a:xfrm>
            <a:off x="1840211"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1FA6DC4C-2574-564E-FAE3-48F9E034D3B5}"/>
              </a:ext>
            </a:extLst>
          </p:cNvPr>
          <p:cNvSpPr/>
          <p:nvPr/>
        </p:nvSpPr>
        <p:spPr>
          <a:xfrm>
            <a:off x="2518074"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F7114E87-B195-B7FC-70B1-9B26C3F4BCF1}"/>
              </a:ext>
            </a:extLst>
          </p:cNvPr>
          <p:cNvSpPr/>
          <p:nvPr/>
        </p:nvSpPr>
        <p:spPr>
          <a:xfrm>
            <a:off x="-1680864"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EF9A1C3A-6053-08B9-5DF0-CF35958431C5}"/>
              </a:ext>
            </a:extLst>
          </p:cNvPr>
          <p:cNvSpPr/>
          <p:nvPr/>
        </p:nvSpPr>
        <p:spPr>
          <a:xfrm>
            <a:off x="10900074"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2F30F840-40DA-B11F-C092-9AD4350F52A1}"/>
              </a:ext>
            </a:extLst>
          </p:cNvPr>
          <p:cNvSpPr/>
          <p:nvPr/>
        </p:nvSpPr>
        <p:spPr>
          <a:xfrm>
            <a:off x="10788949"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804617B5-5A84-664F-09C3-FF242669A804}"/>
              </a:ext>
            </a:extLst>
          </p:cNvPr>
          <p:cNvSpPr/>
          <p:nvPr/>
        </p:nvSpPr>
        <p:spPr>
          <a:xfrm>
            <a:off x="10677824"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2B786D8B-24E7-DEF6-ABB7-9FA006D8CDC5}"/>
              </a:ext>
            </a:extLst>
          </p:cNvPr>
          <p:cNvSpPr/>
          <p:nvPr/>
        </p:nvSpPr>
        <p:spPr>
          <a:xfrm>
            <a:off x="10565111"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A4A9FDC7-1C27-4D5B-1721-FEF10B894DC2}"/>
              </a:ext>
            </a:extLst>
          </p:cNvPr>
          <p:cNvSpPr/>
          <p:nvPr/>
        </p:nvSpPr>
        <p:spPr>
          <a:xfrm>
            <a:off x="10453986"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0BBB3E90-397F-9F68-4EA7-99A62D7D36F9}"/>
              </a:ext>
            </a:extLst>
          </p:cNvPr>
          <p:cNvSpPr/>
          <p:nvPr/>
        </p:nvSpPr>
        <p:spPr>
          <a:xfrm>
            <a:off x="10342861"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33C34EAA-BC76-B975-9BA3-DEC74579FA13}"/>
              </a:ext>
            </a:extLst>
          </p:cNvPr>
          <p:cNvSpPr/>
          <p:nvPr/>
        </p:nvSpPr>
        <p:spPr>
          <a:xfrm>
            <a:off x="10231736"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F2B626DE-A78E-CA7D-5A42-3691F1E54862}"/>
              </a:ext>
            </a:extLst>
          </p:cNvPr>
          <p:cNvSpPr/>
          <p:nvPr/>
        </p:nvSpPr>
        <p:spPr>
          <a:xfrm>
            <a:off x="10119024"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29C6AECD-2BBA-0158-B2F6-B4E57777F196}"/>
              </a:ext>
            </a:extLst>
          </p:cNvPr>
          <p:cNvSpPr/>
          <p:nvPr/>
        </p:nvSpPr>
        <p:spPr>
          <a:xfrm>
            <a:off x="10007899"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7CCB4645-522B-3265-DA95-0133385504AE}"/>
              </a:ext>
            </a:extLst>
          </p:cNvPr>
          <p:cNvSpPr/>
          <p:nvPr/>
        </p:nvSpPr>
        <p:spPr>
          <a:xfrm>
            <a:off x="9896774"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D2E0B38D-BF8B-9C0B-20A4-D8A2CED12DE5}"/>
              </a:ext>
            </a:extLst>
          </p:cNvPr>
          <p:cNvSpPr/>
          <p:nvPr/>
        </p:nvSpPr>
        <p:spPr>
          <a:xfrm>
            <a:off x="9784061"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39242054-80B1-93BF-E617-346B4DB33B2A}"/>
              </a:ext>
            </a:extLst>
          </p:cNvPr>
          <p:cNvSpPr/>
          <p:nvPr/>
        </p:nvSpPr>
        <p:spPr>
          <a:xfrm>
            <a:off x="9672936"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B3850AE6-A69A-7A39-B1E0-D419AB19A016}"/>
              </a:ext>
            </a:extLst>
          </p:cNvPr>
          <p:cNvSpPr/>
          <p:nvPr/>
        </p:nvSpPr>
        <p:spPr>
          <a:xfrm>
            <a:off x="9561811"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29B9F23A-4A74-C17B-5040-A4BFC883DC8B}"/>
              </a:ext>
            </a:extLst>
          </p:cNvPr>
          <p:cNvSpPr/>
          <p:nvPr/>
        </p:nvSpPr>
        <p:spPr>
          <a:xfrm>
            <a:off x="9450686"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23C4F10F-6073-BF9A-582C-F167F1BE4A01}"/>
              </a:ext>
            </a:extLst>
          </p:cNvPr>
          <p:cNvSpPr/>
          <p:nvPr/>
        </p:nvSpPr>
        <p:spPr>
          <a:xfrm>
            <a:off x="9337974"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CDB1BF87-D60A-E104-13E2-D00AC08E883A}"/>
              </a:ext>
            </a:extLst>
          </p:cNvPr>
          <p:cNvSpPr/>
          <p:nvPr/>
        </p:nvSpPr>
        <p:spPr>
          <a:xfrm>
            <a:off x="9226849"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82E058B2-2CD3-754D-8708-507C9184F119}"/>
              </a:ext>
            </a:extLst>
          </p:cNvPr>
          <p:cNvSpPr/>
          <p:nvPr/>
        </p:nvSpPr>
        <p:spPr>
          <a:xfrm>
            <a:off x="9115724"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D3A54417-CEDF-97F3-3A80-F1DDE59BF110}"/>
              </a:ext>
            </a:extLst>
          </p:cNvPr>
          <p:cNvSpPr/>
          <p:nvPr/>
        </p:nvSpPr>
        <p:spPr>
          <a:xfrm>
            <a:off x="9003011"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617F1250-54B4-BE68-F9A2-FD1CE6DF5B7B}"/>
              </a:ext>
            </a:extLst>
          </p:cNvPr>
          <p:cNvSpPr/>
          <p:nvPr/>
        </p:nvSpPr>
        <p:spPr>
          <a:xfrm>
            <a:off x="8891886"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861ACCBE-CADC-597F-1981-31648317A4A3}"/>
              </a:ext>
            </a:extLst>
          </p:cNvPr>
          <p:cNvSpPr/>
          <p:nvPr/>
        </p:nvSpPr>
        <p:spPr>
          <a:xfrm>
            <a:off x="8780761"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226BC7AB-3ABA-C4E5-8BAF-D633D3EEA924}"/>
              </a:ext>
            </a:extLst>
          </p:cNvPr>
          <p:cNvSpPr/>
          <p:nvPr/>
        </p:nvSpPr>
        <p:spPr>
          <a:xfrm>
            <a:off x="8669636"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D8460458-046F-F13A-FDC2-613805F2247A}"/>
              </a:ext>
            </a:extLst>
          </p:cNvPr>
          <p:cNvSpPr/>
          <p:nvPr/>
        </p:nvSpPr>
        <p:spPr>
          <a:xfrm>
            <a:off x="8556924"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E70D3667-4D8C-58A5-8A1F-3EC2E134600A}"/>
              </a:ext>
            </a:extLst>
          </p:cNvPr>
          <p:cNvSpPr/>
          <p:nvPr/>
        </p:nvSpPr>
        <p:spPr>
          <a:xfrm>
            <a:off x="8445799"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45517717-01D3-8ACB-F953-90FF6FDAC4F7}"/>
              </a:ext>
            </a:extLst>
          </p:cNvPr>
          <p:cNvSpPr/>
          <p:nvPr/>
        </p:nvSpPr>
        <p:spPr>
          <a:xfrm>
            <a:off x="8334674"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94AB16BC-F0E8-0845-137D-95294C88379C}"/>
              </a:ext>
            </a:extLst>
          </p:cNvPr>
          <p:cNvSpPr/>
          <p:nvPr/>
        </p:nvSpPr>
        <p:spPr>
          <a:xfrm>
            <a:off x="8221961"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2BE3F945-69DE-F29F-28F6-EB4B3009A6F5}"/>
              </a:ext>
            </a:extLst>
          </p:cNvPr>
          <p:cNvSpPr/>
          <p:nvPr/>
        </p:nvSpPr>
        <p:spPr>
          <a:xfrm>
            <a:off x="8110836"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D038FC0D-9A15-952A-33A6-4577B9DD6FB8}"/>
              </a:ext>
            </a:extLst>
          </p:cNvPr>
          <p:cNvSpPr/>
          <p:nvPr/>
        </p:nvSpPr>
        <p:spPr>
          <a:xfrm>
            <a:off x="7999711"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D9D112E4-A931-1624-E66D-2CDCB1CC89BA}"/>
              </a:ext>
            </a:extLst>
          </p:cNvPr>
          <p:cNvSpPr/>
          <p:nvPr/>
        </p:nvSpPr>
        <p:spPr>
          <a:xfrm>
            <a:off x="7886999"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DA61D2EF-08E0-CD6D-99E7-3AEB90E67A32}"/>
              </a:ext>
            </a:extLst>
          </p:cNvPr>
          <p:cNvSpPr/>
          <p:nvPr/>
        </p:nvSpPr>
        <p:spPr>
          <a:xfrm>
            <a:off x="7775874"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2DC30A90-6F04-2F91-0D25-15AD6CE777F6}"/>
              </a:ext>
            </a:extLst>
          </p:cNvPr>
          <p:cNvSpPr/>
          <p:nvPr/>
        </p:nvSpPr>
        <p:spPr>
          <a:xfrm>
            <a:off x="7664749"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EC962046-FE1B-E8FA-F927-7CEF15E5A269}"/>
              </a:ext>
            </a:extLst>
          </p:cNvPr>
          <p:cNvCxnSpPr/>
          <p:nvPr/>
        </p:nvCxnSpPr>
        <p:spPr>
          <a:xfrm>
            <a:off x="5610942"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7C568D79-51EF-2248-F8CB-851DA01BE7EF}"/>
              </a:ext>
            </a:extLst>
          </p:cNvPr>
          <p:cNvSpPr txBox="1">
            <a:spLocks noChangeArrowheads="1"/>
          </p:cNvSpPr>
          <p:nvPr/>
        </p:nvSpPr>
        <p:spPr bwMode="auto">
          <a:xfrm>
            <a:off x="4197605" y="2978672"/>
            <a:ext cx="81785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8000" b="1" noProof="1">
                <a:solidFill>
                  <a:schemeClr val="bg1"/>
                </a:solidFill>
                <a:latin typeface="微软雅黑" pitchFamily="34" charset="-122"/>
                <a:ea typeface="经典综艺体简" pitchFamily="49" charset="-122"/>
              </a:rPr>
              <a:t>3</a:t>
            </a:r>
          </a:p>
        </p:txBody>
      </p:sp>
      <p:sp>
        <p:nvSpPr>
          <p:cNvPr id="41" name="文本框 52">
            <a:extLst>
              <a:ext uri="{FF2B5EF4-FFF2-40B4-BE49-F238E27FC236}">
                <a16:creationId xmlns:a16="http://schemas.microsoft.com/office/drawing/2014/main" id="{76658599-65D1-D1D0-81CA-B35F95F67BBB}"/>
              </a:ext>
            </a:extLst>
          </p:cNvPr>
          <p:cNvSpPr txBox="1">
            <a:spLocks noChangeArrowheads="1"/>
          </p:cNvSpPr>
          <p:nvPr/>
        </p:nvSpPr>
        <p:spPr bwMode="auto">
          <a:xfrm>
            <a:off x="5769570" y="2945727"/>
            <a:ext cx="526297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600" b="1" noProof="1">
                <a:solidFill>
                  <a:schemeClr val="bg1"/>
                </a:solidFill>
                <a:latin typeface="微软雅黑" pitchFamily="34" charset="-122"/>
              </a:rPr>
              <a:t>通用查询日志</a:t>
            </a:r>
          </a:p>
        </p:txBody>
      </p:sp>
      <p:sp>
        <p:nvSpPr>
          <p:cNvPr id="42" name="矩形 41">
            <a:extLst>
              <a:ext uri="{FF2B5EF4-FFF2-40B4-BE49-F238E27FC236}">
                <a16:creationId xmlns:a16="http://schemas.microsoft.com/office/drawing/2014/main" id="{73F7412B-7C2C-A8B6-0D3B-3A730F524DC8}"/>
              </a:ext>
            </a:extLst>
          </p:cNvPr>
          <p:cNvSpPr/>
          <p:nvPr/>
        </p:nvSpPr>
        <p:spPr>
          <a:xfrm>
            <a:off x="-28377"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3" name="任意多边形 8">
            <a:extLst>
              <a:ext uri="{FF2B5EF4-FFF2-40B4-BE49-F238E27FC236}">
                <a16:creationId xmlns:a16="http://schemas.microsoft.com/office/drawing/2014/main" id="{FD95046F-132C-2876-554A-2E29DADB9459}"/>
              </a:ext>
            </a:extLst>
          </p:cNvPr>
          <p:cNvSpPr/>
          <p:nvPr/>
        </p:nvSpPr>
        <p:spPr>
          <a:xfrm>
            <a:off x="354211"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4" name="任意多边形 9">
            <a:extLst>
              <a:ext uri="{FF2B5EF4-FFF2-40B4-BE49-F238E27FC236}">
                <a16:creationId xmlns:a16="http://schemas.microsoft.com/office/drawing/2014/main" id="{8D803C98-6381-02F1-DDED-3B3A9639BFD8}"/>
              </a:ext>
            </a:extLst>
          </p:cNvPr>
          <p:cNvSpPr/>
          <p:nvPr/>
        </p:nvSpPr>
        <p:spPr>
          <a:xfrm>
            <a:off x="1030486"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5" name="任意多边形 10">
            <a:extLst>
              <a:ext uri="{FF2B5EF4-FFF2-40B4-BE49-F238E27FC236}">
                <a16:creationId xmlns:a16="http://schemas.microsoft.com/office/drawing/2014/main" id="{0F1CDD85-2053-D9A2-D8A6-917FFE605D7F}"/>
              </a:ext>
            </a:extLst>
          </p:cNvPr>
          <p:cNvSpPr/>
          <p:nvPr/>
        </p:nvSpPr>
        <p:spPr>
          <a:xfrm>
            <a:off x="1708348"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6" name="任意多边形 11">
            <a:extLst>
              <a:ext uri="{FF2B5EF4-FFF2-40B4-BE49-F238E27FC236}">
                <a16:creationId xmlns:a16="http://schemas.microsoft.com/office/drawing/2014/main" id="{CB5F2FC5-FDD6-97AB-F921-7682E0897DE0}"/>
              </a:ext>
            </a:extLst>
          </p:cNvPr>
          <p:cNvSpPr/>
          <p:nvPr/>
        </p:nvSpPr>
        <p:spPr>
          <a:xfrm>
            <a:off x="2384623"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7" name="任意多边形 12">
            <a:extLst>
              <a:ext uri="{FF2B5EF4-FFF2-40B4-BE49-F238E27FC236}">
                <a16:creationId xmlns:a16="http://schemas.microsoft.com/office/drawing/2014/main" id="{A6099F9F-22A1-7F98-DBBC-09D472A19626}"/>
              </a:ext>
            </a:extLst>
          </p:cNvPr>
          <p:cNvSpPr/>
          <p:nvPr/>
        </p:nvSpPr>
        <p:spPr>
          <a:xfrm>
            <a:off x="3062486"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8" name="任意多边形 16">
            <a:extLst>
              <a:ext uri="{FF2B5EF4-FFF2-40B4-BE49-F238E27FC236}">
                <a16:creationId xmlns:a16="http://schemas.microsoft.com/office/drawing/2014/main" id="{6C859FCE-9478-21FB-90CB-D37F370087C9}"/>
              </a:ext>
            </a:extLst>
          </p:cNvPr>
          <p:cNvSpPr/>
          <p:nvPr/>
        </p:nvSpPr>
        <p:spPr>
          <a:xfrm>
            <a:off x="-1136452"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9" name="任意多边形 20">
            <a:extLst>
              <a:ext uri="{FF2B5EF4-FFF2-40B4-BE49-F238E27FC236}">
                <a16:creationId xmlns:a16="http://schemas.microsoft.com/office/drawing/2014/main" id="{D4B5D5A5-3ECB-928B-0C77-7EE2E16C8B7B}"/>
              </a:ext>
            </a:extLst>
          </p:cNvPr>
          <p:cNvSpPr/>
          <p:nvPr/>
        </p:nvSpPr>
        <p:spPr>
          <a:xfrm>
            <a:off x="11444486"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0" name="任意多边形 21">
            <a:extLst>
              <a:ext uri="{FF2B5EF4-FFF2-40B4-BE49-F238E27FC236}">
                <a16:creationId xmlns:a16="http://schemas.microsoft.com/office/drawing/2014/main" id="{1E460474-7A53-32A9-606F-470040AE3790}"/>
              </a:ext>
            </a:extLst>
          </p:cNvPr>
          <p:cNvSpPr/>
          <p:nvPr/>
        </p:nvSpPr>
        <p:spPr>
          <a:xfrm>
            <a:off x="11333361"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1" name="任意多边形 22">
            <a:extLst>
              <a:ext uri="{FF2B5EF4-FFF2-40B4-BE49-F238E27FC236}">
                <a16:creationId xmlns:a16="http://schemas.microsoft.com/office/drawing/2014/main" id="{B1ABA16A-997B-1FF8-39D0-DD4BF36C2EF5}"/>
              </a:ext>
            </a:extLst>
          </p:cNvPr>
          <p:cNvSpPr/>
          <p:nvPr/>
        </p:nvSpPr>
        <p:spPr>
          <a:xfrm>
            <a:off x="11222236"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2" name="任意多边形 23">
            <a:extLst>
              <a:ext uri="{FF2B5EF4-FFF2-40B4-BE49-F238E27FC236}">
                <a16:creationId xmlns:a16="http://schemas.microsoft.com/office/drawing/2014/main" id="{370BA737-CA3F-C5D7-FBE5-082B988214EA}"/>
              </a:ext>
            </a:extLst>
          </p:cNvPr>
          <p:cNvSpPr/>
          <p:nvPr/>
        </p:nvSpPr>
        <p:spPr>
          <a:xfrm>
            <a:off x="11109523"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3" name="任意多边形 24">
            <a:extLst>
              <a:ext uri="{FF2B5EF4-FFF2-40B4-BE49-F238E27FC236}">
                <a16:creationId xmlns:a16="http://schemas.microsoft.com/office/drawing/2014/main" id="{76A7B975-936A-7452-C4FC-502D0333230A}"/>
              </a:ext>
            </a:extLst>
          </p:cNvPr>
          <p:cNvSpPr/>
          <p:nvPr/>
        </p:nvSpPr>
        <p:spPr>
          <a:xfrm>
            <a:off x="10998398"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4" name="任意多边形 25">
            <a:extLst>
              <a:ext uri="{FF2B5EF4-FFF2-40B4-BE49-F238E27FC236}">
                <a16:creationId xmlns:a16="http://schemas.microsoft.com/office/drawing/2014/main" id="{C1F80F4E-C879-80E5-70B8-EFDE63D9DB8F}"/>
              </a:ext>
            </a:extLst>
          </p:cNvPr>
          <p:cNvSpPr/>
          <p:nvPr/>
        </p:nvSpPr>
        <p:spPr>
          <a:xfrm>
            <a:off x="1088727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5" name="任意多边形 2">
            <a:extLst>
              <a:ext uri="{FF2B5EF4-FFF2-40B4-BE49-F238E27FC236}">
                <a16:creationId xmlns:a16="http://schemas.microsoft.com/office/drawing/2014/main" id="{C87C14B3-1AB4-B372-F3A9-E47619986984}"/>
              </a:ext>
            </a:extLst>
          </p:cNvPr>
          <p:cNvSpPr/>
          <p:nvPr/>
        </p:nvSpPr>
        <p:spPr>
          <a:xfrm>
            <a:off x="1077614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6" name="任意多边形 4">
            <a:extLst>
              <a:ext uri="{FF2B5EF4-FFF2-40B4-BE49-F238E27FC236}">
                <a16:creationId xmlns:a16="http://schemas.microsoft.com/office/drawing/2014/main" id="{B50A722A-58B8-B12C-0069-2F1FD5A8D14F}"/>
              </a:ext>
            </a:extLst>
          </p:cNvPr>
          <p:cNvSpPr/>
          <p:nvPr/>
        </p:nvSpPr>
        <p:spPr>
          <a:xfrm>
            <a:off x="10663436"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7" name="任意多边形 5">
            <a:extLst>
              <a:ext uri="{FF2B5EF4-FFF2-40B4-BE49-F238E27FC236}">
                <a16:creationId xmlns:a16="http://schemas.microsoft.com/office/drawing/2014/main" id="{4D594604-A149-10C6-023A-814F17D2AE95}"/>
              </a:ext>
            </a:extLst>
          </p:cNvPr>
          <p:cNvSpPr/>
          <p:nvPr/>
        </p:nvSpPr>
        <p:spPr>
          <a:xfrm>
            <a:off x="10552311"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8" name="任意多边形 29">
            <a:extLst>
              <a:ext uri="{FF2B5EF4-FFF2-40B4-BE49-F238E27FC236}">
                <a16:creationId xmlns:a16="http://schemas.microsoft.com/office/drawing/2014/main" id="{059EE414-869E-C3B2-2732-647261F2B708}"/>
              </a:ext>
            </a:extLst>
          </p:cNvPr>
          <p:cNvSpPr/>
          <p:nvPr/>
        </p:nvSpPr>
        <p:spPr>
          <a:xfrm>
            <a:off x="10441186"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9" name="任意多边形 30">
            <a:extLst>
              <a:ext uri="{FF2B5EF4-FFF2-40B4-BE49-F238E27FC236}">
                <a16:creationId xmlns:a16="http://schemas.microsoft.com/office/drawing/2014/main" id="{111D445C-E96D-4FF2-C2DB-9D4ED1598C2E}"/>
              </a:ext>
            </a:extLst>
          </p:cNvPr>
          <p:cNvSpPr/>
          <p:nvPr/>
        </p:nvSpPr>
        <p:spPr>
          <a:xfrm>
            <a:off x="10328473"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0" name="任意多边形 31">
            <a:extLst>
              <a:ext uri="{FF2B5EF4-FFF2-40B4-BE49-F238E27FC236}">
                <a16:creationId xmlns:a16="http://schemas.microsoft.com/office/drawing/2014/main" id="{18CF55AA-CB2D-1977-223E-41B2352A878A}"/>
              </a:ext>
            </a:extLst>
          </p:cNvPr>
          <p:cNvSpPr/>
          <p:nvPr/>
        </p:nvSpPr>
        <p:spPr>
          <a:xfrm>
            <a:off x="10217348"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1" name="任意多边形 32">
            <a:extLst>
              <a:ext uri="{FF2B5EF4-FFF2-40B4-BE49-F238E27FC236}">
                <a16:creationId xmlns:a16="http://schemas.microsoft.com/office/drawing/2014/main" id="{3FE75EF2-CDA3-3361-8941-DEAA0499B090}"/>
              </a:ext>
            </a:extLst>
          </p:cNvPr>
          <p:cNvSpPr/>
          <p:nvPr/>
        </p:nvSpPr>
        <p:spPr>
          <a:xfrm>
            <a:off x="1010622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2" name="任意多边形 33">
            <a:extLst>
              <a:ext uri="{FF2B5EF4-FFF2-40B4-BE49-F238E27FC236}">
                <a16:creationId xmlns:a16="http://schemas.microsoft.com/office/drawing/2014/main" id="{DFFDBF4C-E14B-7DC5-24AB-B834C5F4E995}"/>
              </a:ext>
            </a:extLst>
          </p:cNvPr>
          <p:cNvSpPr/>
          <p:nvPr/>
        </p:nvSpPr>
        <p:spPr>
          <a:xfrm>
            <a:off x="999509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3" name="任意多边形 34">
            <a:extLst>
              <a:ext uri="{FF2B5EF4-FFF2-40B4-BE49-F238E27FC236}">
                <a16:creationId xmlns:a16="http://schemas.microsoft.com/office/drawing/2014/main" id="{A628D325-CC36-E368-6BA8-ACEA771C7744}"/>
              </a:ext>
            </a:extLst>
          </p:cNvPr>
          <p:cNvSpPr/>
          <p:nvPr/>
        </p:nvSpPr>
        <p:spPr>
          <a:xfrm>
            <a:off x="9882386"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4" name="任意多边形 35">
            <a:extLst>
              <a:ext uri="{FF2B5EF4-FFF2-40B4-BE49-F238E27FC236}">
                <a16:creationId xmlns:a16="http://schemas.microsoft.com/office/drawing/2014/main" id="{B6B7CDC5-62C7-FC6B-5BB5-E5A290718CD3}"/>
              </a:ext>
            </a:extLst>
          </p:cNvPr>
          <p:cNvSpPr/>
          <p:nvPr/>
        </p:nvSpPr>
        <p:spPr>
          <a:xfrm>
            <a:off x="9771261"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5" name="任意多边形 36">
            <a:extLst>
              <a:ext uri="{FF2B5EF4-FFF2-40B4-BE49-F238E27FC236}">
                <a16:creationId xmlns:a16="http://schemas.microsoft.com/office/drawing/2014/main" id="{49B5DA51-1DA2-5E02-E9ED-17EAD0AE50FA}"/>
              </a:ext>
            </a:extLst>
          </p:cNvPr>
          <p:cNvSpPr/>
          <p:nvPr/>
        </p:nvSpPr>
        <p:spPr>
          <a:xfrm>
            <a:off x="9660136"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6" name="任意多边形 37">
            <a:extLst>
              <a:ext uri="{FF2B5EF4-FFF2-40B4-BE49-F238E27FC236}">
                <a16:creationId xmlns:a16="http://schemas.microsoft.com/office/drawing/2014/main" id="{61409FD1-C39B-E5B2-5FF0-B7FA851C05E2}"/>
              </a:ext>
            </a:extLst>
          </p:cNvPr>
          <p:cNvSpPr/>
          <p:nvPr/>
        </p:nvSpPr>
        <p:spPr>
          <a:xfrm>
            <a:off x="9547423"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7" name="任意多边形 38">
            <a:extLst>
              <a:ext uri="{FF2B5EF4-FFF2-40B4-BE49-F238E27FC236}">
                <a16:creationId xmlns:a16="http://schemas.microsoft.com/office/drawing/2014/main" id="{4E8458D8-8105-D0B0-D22C-E612666A5A84}"/>
              </a:ext>
            </a:extLst>
          </p:cNvPr>
          <p:cNvSpPr/>
          <p:nvPr/>
        </p:nvSpPr>
        <p:spPr>
          <a:xfrm>
            <a:off x="9436298"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8" name="任意多边形 39">
            <a:extLst>
              <a:ext uri="{FF2B5EF4-FFF2-40B4-BE49-F238E27FC236}">
                <a16:creationId xmlns:a16="http://schemas.microsoft.com/office/drawing/2014/main" id="{46234A80-E3AE-DDC4-AE5A-679431F2DE46}"/>
              </a:ext>
            </a:extLst>
          </p:cNvPr>
          <p:cNvSpPr/>
          <p:nvPr/>
        </p:nvSpPr>
        <p:spPr>
          <a:xfrm>
            <a:off x="932517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9" name="任意多边形 40">
            <a:extLst>
              <a:ext uri="{FF2B5EF4-FFF2-40B4-BE49-F238E27FC236}">
                <a16:creationId xmlns:a16="http://schemas.microsoft.com/office/drawing/2014/main" id="{75EB0C57-CE6F-A519-2A54-42D170DC2E4B}"/>
              </a:ext>
            </a:extLst>
          </p:cNvPr>
          <p:cNvSpPr/>
          <p:nvPr/>
        </p:nvSpPr>
        <p:spPr>
          <a:xfrm>
            <a:off x="921404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0" name="任意多边形 41">
            <a:extLst>
              <a:ext uri="{FF2B5EF4-FFF2-40B4-BE49-F238E27FC236}">
                <a16:creationId xmlns:a16="http://schemas.microsoft.com/office/drawing/2014/main" id="{364FB811-4161-9BF5-20A0-B1BC72B46A1D}"/>
              </a:ext>
            </a:extLst>
          </p:cNvPr>
          <p:cNvSpPr/>
          <p:nvPr/>
        </p:nvSpPr>
        <p:spPr>
          <a:xfrm>
            <a:off x="9101336"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1" name="任意多边形 42">
            <a:extLst>
              <a:ext uri="{FF2B5EF4-FFF2-40B4-BE49-F238E27FC236}">
                <a16:creationId xmlns:a16="http://schemas.microsoft.com/office/drawing/2014/main" id="{FBD11A68-0687-8824-E6FA-E99D5FBA7276}"/>
              </a:ext>
            </a:extLst>
          </p:cNvPr>
          <p:cNvSpPr/>
          <p:nvPr/>
        </p:nvSpPr>
        <p:spPr>
          <a:xfrm>
            <a:off x="8990211"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2" name="任意多边形 43">
            <a:extLst>
              <a:ext uri="{FF2B5EF4-FFF2-40B4-BE49-F238E27FC236}">
                <a16:creationId xmlns:a16="http://schemas.microsoft.com/office/drawing/2014/main" id="{31DF492E-B4AE-FB8E-F75D-B6F838725ACE}"/>
              </a:ext>
            </a:extLst>
          </p:cNvPr>
          <p:cNvSpPr/>
          <p:nvPr/>
        </p:nvSpPr>
        <p:spPr>
          <a:xfrm>
            <a:off x="8879086"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3" name="任意多边形 44">
            <a:extLst>
              <a:ext uri="{FF2B5EF4-FFF2-40B4-BE49-F238E27FC236}">
                <a16:creationId xmlns:a16="http://schemas.microsoft.com/office/drawing/2014/main" id="{6B3AA2CF-ABC0-C3DA-C29F-2E5E26F153D0}"/>
              </a:ext>
            </a:extLst>
          </p:cNvPr>
          <p:cNvSpPr/>
          <p:nvPr/>
        </p:nvSpPr>
        <p:spPr>
          <a:xfrm>
            <a:off x="8766373"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4" name="任意多边形 45">
            <a:extLst>
              <a:ext uri="{FF2B5EF4-FFF2-40B4-BE49-F238E27FC236}">
                <a16:creationId xmlns:a16="http://schemas.microsoft.com/office/drawing/2014/main" id="{DD26B72D-83E4-5379-33AD-1152E26FA679}"/>
              </a:ext>
            </a:extLst>
          </p:cNvPr>
          <p:cNvSpPr/>
          <p:nvPr/>
        </p:nvSpPr>
        <p:spPr>
          <a:xfrm>
            <a:off x="8655248"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5" name="任意多边形 46">
            <a:extLst>
              <a:ext uri="{FF2B5EF4-FFF2-40B4-BE49-F238E27FC236}">
                <a16:creationId xmlns:a16="http://schemas.microsoft.com/office/drawing/2014/main" id="{AC4563FB-5278-F5B0-0150-48B8A879C8FB}"/>
              </a:ext>
            </a:extLst>
          </p:cNvPr>
          <p:cNvSpPr/>
          <p:nvPr/>
        </p:nvSpPr>
        <p:spPr>
          <a:xfrm>
            <a:off x="854412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6" name="任意多边形 47">
            <a:extLst>
              <a:ext uri="{FF2B5EF4-FFF2-40B4-BE49-F238E27FC236}">
                <a16:creationId xmlns:a16="http://schemas.microsoft.com/office/drawing/2014/main" id="{EF69174F-FBD1-AD31-99FF-E743EA8BDC43}"/>
              </a:ext>
            </a:extLst>
          </p:cNvPr>
          <p:cNvSpPr/>
          <p:nvPr/>
        </p:nvSpPr>
        <p:spPr>
          <a:xfrm>
            <a:off x="8431411"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7" name="任意多边形 48">
            <a:extLst>
              <a:ext uri="{FF2B5EF4-FFF2-40B4-BE49-F238E27FC236}">
                <a16:creationId xmlns:a16="http://schemas.microsoft.com/office/drawing/2014/main" id="{322F9EDE-E780-2508-24E6-8F859D62A6DD}"/>
              </a:ext>
            </a:extLst>
          </p:cNvPr>
          <p:cNvSpPr/>
          <p:nvPr/>
        </p:nvSpPr>
        <p:spPr>
          <a:xfrm>
            <a:off x="8320286"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8" name="任意多边形 49">
            <a:extLst>
              <a:ext uri="{FF2B5EF4-FFF2-40B4-BE49-F238E27FC236}">
                <a16:creationId xmlns:a16="http://schemas.microsoft.com/office/drawing/2014/main" id="{2C005B5F-2409-A510-95E3-A66A420C442A}"/>
              </a:ext>
            </a:extLst>
          </p:cNvPr>
          <p:cNvSpPr/>
          <p:nvPr/>
        </p:nvSpPr>
        <p:spPr>
          <a:xfrm>
            <a:off x="8209161"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79" name="直接连接符 78">
            <a:extLst>
              <a:ext uri="{FF2B5EF4-FFF2-40B4-BE49-F238E27FC236}">
                <a16:creationId xmlns:a16="http://schemas.microsoft.com/office/drawing/2014/main" id="{1B5B6EBD-DD92-DADC-5617-0163A86861DD}"/>
              </a:ext>
            </a:extLst>
          </p:cNvPr>
          <p:cNvCxnSpPr/>
          <p:nvPr/>
        </p:nvCxnSpPr>
        <p:spPr>
          <a:xfrm>
            <a:off x="6232247"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80" name="文本框 51">
            <a:extLst>
              <a:ext uri="{FF2B5EF4-FFF2-40B4-BE49-F238E27FC236}">
                <a16:creationId xmlns:a16="http://schemas.microsoft.com/office/drawing/2014/main" id="{B75DCD3D-56D8-04BB-D992-A5858D6721A6}"/>
              </a:ext>
            </a:extLst>
          </p:cNvPr>
          <p:cNvSpPr txBox="1">
            <a:spLocks noChangeArrowheads="1"/>
          </p:cNvSpPr>
          <p:nvPr/>
        </p:nvSpPr>
        <p:spPr bwMode="auto">
          <a:xfrm>
            <a:off x="4848638"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3</a:t>
            </a:r>
          </a:p>
        </p:txBody>
      </p:sp>
      <p:sp>
        <p:nvSpPr>
          <p:cNvPr id="81" name="文本框 52">
            <a:extLst>
              <a:ext uri="{FF2B5EF4-FFF2-40B4-BE49-F238E27FC236}">
                <a16:creationId xmlns:a16="http://schemas.microsoft.com/office/drawing/2014/main" id="{AEB62BBB-E487-73AF-AF9C-3E12393BA062}"/>
              </a:ext>
            </a:extLst>
          </p:cNvPr>
          <p:cNvSpPr txBox="1">
            <a:spLocks noChangeArrowheads="1"/>
          </p:cNvSpPr>
          <p:nvPr/>
        </p:nvSpPr>
        <p:spPr bwMode="auto">
          <a:xfrm>
            <a:off x="6323139" y="3117141"/>
            <a:ext cx="48013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000" b="1" noProof="1">
                <a:solidFill>
                  <a:schemeClr val="bg1"/>
                </a:solidFill>
                <a:latin typeface="微软雅黑" pitchFamily="34" charset="-122"/>
              </a:rPr>
              <a:t>通用查询日志</a:t>
            </a:r>
          </a:p>
        </p:txBody>
      </p:sp>
    </p:spTree>
    <p:extLst>
      <p:ext uri="{BB962C8B-B14F-4D97-AF65-F5344CB8AC3E}">
        <p14:creationId xmlns:p14="http://schemas.microsoft.com/office/powerpoint/2010/main" val="110367453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CE2E75-D8FF-AAAE-440E-9F03945EB601}"/>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70D17AEA-A61C-A2B1-E850-43669E84BFA1}"/>
              </a:ext>
            </a:extLst>
          </p:cNvPr>
          <p:cNvSpPr txBox="1">
            <a:spLocks noChangeArrowheads="1"/>
          </p:cNvSpPr>
          <p:nvPr/>
        </p:nvSpPr>
        <p:spPr bwMode="auto">
          <a:xfrm>
            <a:off x="812939" y="1918445"/>
            <a:ext cx="10421256" cy="106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通用查询日志记录了服务器接收到的每一个查询或命令，而不管这些查询或命令是否返回结果，甚至是否包含语法错误。因此，开启通用查询日志会产生</a:t>
            </a:r>
            <a:r>
              <a:rPr lang="zh-CN" altLang="en-US">
                <a:solidFill>
                  <a:srgbClr val="FF0000"/>
                </a:solidFill>
              </a:rPr>
              <a:t>很大的系统开销</a:t>
            </a:r>
            <a:r>
              <a:rPr lang="zh-CN" altLang="en-US"/>
              <a:t>，一般在需要</a:t>
            </a:r>
            <a:r>
              <a:rPr lang="zh-CN" altLang="en-US">
                <a:solidFill>
                  <a:srgbClr val="FF0000"/>
                </a:solidFill>
              </a:rPr>
              <a:t>采样分析</a:t>
            </a:r>
            <a:r>
              <a:rPr lang="zh-CN" altLang="en-US"/>
              <a:t>或</a:t>
            </a:r>
            <a:r>
              <a:rPr lang="zh-CN" altLang="en-US">
                <a:solidFill>
                  <a:srgbClr val="FF0000"/>
                </a:solidFill>
              </a:rPr>
              <a:t>跟踪某些特殊的</a:t>
            </a:r>
            <a:r>
              <a:rPr lang="en-US" altLang="zh-CN">
                <a:solidFill>
                  <a:srgbClr val="FF0000"/>
                </a:solidFill>
              </a:rPr>
              <a:t>SQL</a:t>
            </a:r>
            <a:r>
              <a:rPr lang="zh-CN" altLang="en-US">
                <a:solidFill>
                  <a:srgbClr val="FF0000"/>
                </a:solidFill>
              </a:rPr>
              <a:t>性能问题</a:t>
            </a:r>
            <a:r>
              <a:rPr lang="zh-CN" altLang="en-US"/>
              <a:t>时才会开启。</a:t>
            </a:r>
          </a:p>
        </p:txBody>
      </p:sp>
      <p:grpSp>
        <p:nvGrpSpPr>
          <p:cNvPr id="4" name="组合 3">
            <a:extLst>
              <a:ext uri="{FF2B5EF4-FFF2-40B4-BE49-F238E27FC236}">
                <a16:creationId xmlns:a16="http://schemas.microsoft.com/office/drawing/2014/main" id="{2A67EB96-7A67-0E92-7022-731D4AB3E6B3}"/>
              </a:ext>
            </a:extLst>
          </p:cNvPr>
          <p:cNvGrpSpPr/>
          <p:nvPr/>
        </p:nvGrpSpPr>
        <p:grpSpPr>
          <a:xfrm>
            <a:off x="640934" y="1227099"/>
            <a:ext cx="10850465" cy="600786"/>
            <a:chOff x="812799" y="1508963"/>
            <a:chExt cx="10850465" cy="1658273"/>
          </a:xfrm>
        </p:grpSpPr>
        <p:sp>
          <p:nvSpPr>
            <p:cNvPr id="12" name="íṩľíḍè-圆角矩形 61">
              <a:extLst>
                <a:ext uri="{FF2B5EF4-FFF2-40B4-BE49-F238E27FC236}">
                  <a16:creationId xmlns:a16="http://schemas.microsoft.com/office/drawing/2014/main" id="{1B9DD992-6D47-1412-F635-A6D02A2A9C51}"/>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fontScale="62500" lnSpcReduction="20000"/>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íṩľíḍè-圆角矩形 61">
              <a:extLst>
                <a:ext uri="{FF2B5EF4-FFF2-40B4-BE49-F238E27FC236}">
                  <a16:creationId xmlns:a16="http://schemas.microsoft.com/office/drawing/2014/main" id="{9C2ABBE7-2CBF-C735-F8C8-34F4E7C328C9}"/>
                </a:ext>
              </a:extLst>
            </p:cNvPr>
            <p:cNvSpPr/>
            <p:nvPr/>
          </p:nvSpPr>
          <p:spPr>
            <a:xfrm>
              <a:off x="906109" y="1572467"/>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fontScale="40000" lnSpcReduction="20000"/>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5" name="文本框 41">
            <a:extLst>
              <a:ext uri="{FF2B5EF4-FFF2-40B4-BE49-F238E27FC236}">
                <a16:creationId xmlns:a16="http://schemas.microsoft.com/office/drawing/2014/main" id="{5A726F4A-0478-09D5-AEC5-8142423BC477}"/>
              </a:ext>
            </a:extLst>
          </p:cNvPr>
          <p:cNvSpPr txBox="1">
            <a:spLocks noChangeArrowheads="1"/>
          </p:cNvSpPr>
          <p:nvPr/>
        </p:nvSpPr>
        <p:spPr bwMode="auto">
          <a:xfrm>
            <a:off x="876845" y="1299474"/>
            <a:ext cx="10356981" cy="41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与二进制日志不同，通用查询日志会记录用户的</a:t>
            </a:r>
            <a:r>
              <a:rPr lang="zh-CN" altLang="en-US">
                <a:solidFill>
                  <a:srgbClr val="FF0000"/>
                </a:solidFill>
              </a:rPr>
              <a:t>所有操作</a:t>
            </a:r>
            <a:r>
              <a:rPr lang="zh-CN" altLang="en-US"/>
              <a:t>。</a:t>
            </a:r>
          </a:p>
        </p:txBody>
      </p:sp>
      <p:sp>
        <p:nvSpPr>
          <p:cNvPr id="6" name="文本框 41">
            <a:extLst>
              <a:ext uri="{FF2B5EF4-FFF2-40B4-BE49-F238E27FC236}">
                <a16:creationId xmlns:a16="http://schemas.microsoft.com/office/drawing/2014/main" id="{43C3BEFA-3C81-964D-873A-441E3BE4268E}"/>
              </a:ext>
            </a:extLst>
          </p:cNvPr>
          <p:cNvSpPr txBox="1">
            <a:spLocks noChangeArrowheads="1"/>
          </p:cNvSpPr>
          <p:nvPr/>
        </p:nvSpPr>
        <p:spPr bwMode="auto">
          <a:xfrm>
            <a:off x="814337" y="2958195"/>
            <a:ext cx="10421256"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默认情况下，通用查询日志是关闭的，可以通过在配置文件中</a:t>
            </a:r>
            <a:r>
              <a:rPr lang="en-US" altLang="zh-CN">
                <a:solidFill>
                  <a:srgbClr val="FF0000"/>
                </a:solidFill>
              </a:rPr>
              <a:t>[mysqld]</a:t>
            </a:r>
            <a:r>
              <a:rPr lang="zh-CN" altLang="en-US">
                <a:solidFill>
                  <a:srgbClr val="FF0000"/>
                </a:solidFill>
              </a:rPr>
              <a:t>组</a:t>
            </a:r>
            <a:r>
              <a:rPr lang="zh-CN" altLang="en-US"/>
              <a:t>下添加以下内容开启通用查询日志：</a:t>
            </a:r>
          </a:p>
        </p:txBody>
      </p:sp>
      <p:sp>
        <p:nvSpPr>
          <p:cNvPr id="7" name="矩形 6">
            <a:extLst>
              <a:ext uri="{FF2B5EF4-FFF2-40B4-BE49-F238E27FC236}">
                <a16:creationId xmlns:a16="http://schemas.microsoft.com/office/drawing/2014/main" id="{451DA262-695A-6662-3ED4-89665E867C80}"/>
              </a:ext>
            </a:extLst>
          </p:cNvPr>
          <p:cNvSpPr/>
          <p:nvPr/>
        </p:nvSpPr>
        <p:spPr>
          <a:xfrm>
            <a:off x="1109333" y="3833964"/>
            <a:ext cx="9882453" cy="64854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C1313811-97EF-9F32-6D2A-530F1A76F20A}"/>
              </a:ext>
            </a:extLst>
          </p:cNvPr>
          <p:cNvSpPr txBox="1">
            <a:spLocks noChangeArrowheads="1"/>
          </p:cNvSpPr>
          <p:nvPr/>
        </p:nvSpPr>
        <p:spPr bwMode="auto">
          <a:xfrm>
            <a:off x="2137228" y="3866742"/>
            <a:ext cx="8574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a:t>
            </a:r>
            <a:r>
              <a:rPr lang="zh-CN" altLang="en-US" sz="1600">
                <a:solidFill>
                  <a:srgbClr val="FF0000"/>
                </a:solidFill>
              </a:rPr>
              <a:t>开启通用查询日志</a:t>
            </a:r>
          </a:p>
          <a:p>
            <a:pPr eaLnBrk="1" hangingPunct="1"/>
            <a:r>
              <a:rPr lang="en-US" altLang="zh-CN" sz="1600">
                <a:solidFill>
                  <a:srgbClr val="FF0000"/>
                </a:solidFill>
              </a:rPr>
              <a:t>general_log=1</a:t>
            </a:r>
          </a:p>
        </p:txBody>
      </p:sp>
      <p:sp>
        <p:nvSpPr>
          <p:cNvPr id="9" name="文本框 41">
            <a:extLst>
              <a:ext uri="{FF2B5EF4-FFF2-40B4-BE49-F238E27FC236}">
                <a16:creationId xmlns:a16="http://schemas.microsoft.com/office/drawing/2014/main" id="{AD939C82-48D7-BF1F-37E3-F8D8DDDAF26C}"/>
              </a:ext>
            </a:extLst>
          </p:cNvPr>
          <p:cNvSpPr txBox="1">
            <a:spLocks noChangeArrowheads="1"/>
          </p:cNvSpPr>
          <p:nvPr/>
        </p:nvSpPr>
        <p:spPr bwMode="auto">
          <a:xfrm>
            <a:off x="817441" y="4612886"/>
            <a:ext cx="10421256" cy="73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默认情况下，通用查询日志位于</a:t>
            </a:r>
            <a:r>
              <a:rPr lang="en-US" altLang="zh-CN">
                <a:solidFill>
                  <a:srgbClr val="FF0000"/>
                </a:solidFill>
              </a:rPr>
              <a:t>data</a:t>
            </a:r>
            <a:r>
              <a:rPr lang="zh-CN" altLang="en-US">
                <a:solidFill>
                  <a:srgbClr val="FF0000"/>
                </a:solidFill>
              </a:rPr>
              <a:t>文件夹</a:t>
            </a:r>
            <a:r>
              <a:rPr lang="zh-CN" altLang="en-US"/>
              <a:t>下，文件名为</a:t>
            </a:r>
            <a:r>
              <a:rPr lang="en-US" altLang="zh-CN">
                <a:solidFill>
                  <a:srgbClr val="FF0000"/>
                </a:solidFill>
              </a:rPr>
              <a:t>hostname.log</a:t>
            </a:r>
            <a:r>
              <a:rPr lang="zh-CN" altLang="en-US"/>
              <a:t>。如要更改其位置和文件名，可在</a:t>
            </a:r>
            <a:r>
              <a:rPr lang="zh-CN" altLang="en-US">
                <a:solidFill>
                  <a:srgbClr val="FF0000"/>
                </a:solidFill>
              </a:rPr>
              <a:t>配置文件中</a:t>
            </a:r>
            <a:r>
              <a:rPr lang="en-US" altLang="zh-CN">
                <a:solidFill>
                  <a:srgbClr val="FF0000"/>
                </a:solidFill>
              </a:rPr>
              <a:t>[mysqld]</a:t>
            </a:r>
            <a:r>
              <a:rPr lang="zh-CN" altLang="en-US">
                <a:solidFill>
                  <a:srgbClr val="FF0000"/>
                </a:solidFill>
              </a:rPr>
              <a:t>组下设置</a:t>
            </a:r>
            <a:r>
              <a:rPr lang="en-US" altLang="zh-CN">
                <a:solidFill>
                  <a:srgbClr val="FF0000"/>
                </a:solidFill>
              </a:rPr>
              <a:t>general_log_file</a:t>
            </a:r>
            <a:r>
              <a:rPr lang="zh-CN" altLang="en-US">
                <a:solidFill>
                  <a:srgbClr val="FF0000"/>
                </a:solidFill>
              </a:rPr>
              <a:t>参数</a:t>
            </a:r>
            <a:r>
              <a:rPr lang="zh-CN" altLang="en-US"/>
              <a:t>：</a:t>
            </a:r>
          </a:p>
        </p:txBody>
      </p:sp>
      <p:sp>
        <p:nvSpPr>
          <p:cNvPr id="10" name="矩形 9">
            <a:extLst>
              <a:ext uri="{FF2B5EF4-FFF2-40B4-BE49-F238E27FC236}">
                <a16:creationId xmlns:a16="http://schemas.microsoft.com/office/drawing/2014/main" id="{2AB96E47-C1A7-C12B-991D-66692BC474E8}"/>
              </a:ext>
            </a:extLst>
          </p:cNvPr>
          <p:cNvSpPr/>
          <p:nvPr/>
        </p:nvSpPr>
        <p:spPr>
          <a:xfrm>
            <a:off x="1112437" y="5442001"/>
            <a:ext cx="9882453" cy="51001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28B6F925-0CC1-D61A-4921-88F4053A718E}"/>
              </a:ext>
            </a:extLst>
          </p:cNvPr>
          <p:cNvSpPr txBox="1">
            <a:spLocks noChangeArrowheads="1"/>
          </p:cNvSpPr>
          <p:nvPr/>
        </p:nvSpPr>
        <p:spPr bwMode="auto">
          <a:xfrm>
            <a:off x="2140332" y="5530764"/>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general_log_file [=path / [filename] ]</a:t>
            </a:r>
          </a:p>
        </p:txBody>
      </p:sp>
    </p:spTree>
    <p:extLst>
      <p:ext uri="{BB962C8B-B14F-4D97-AF65-F5344CB8AC3E}">
        <p14:creationId xmlns:p14="http://schemas.microsoft.com/office/powerpoint/2010/main" val="89175975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F0205-87F5-0C69-6879-0972BABE90B5}"/>
            </a:ext>
          </a:extLst>
        </p:cNvPr>
        <p:cNvGrpSpPr/>
        <p:nvPr/>
      </p:nvGrpSpPr>
      <p:grpSpPr>
        <a:xfrm>
          <a:off x="0" y="0"/>
          <a:ext cx="0" cy="0"/>
          <a:chOff x="0" y="0"/>
          <a:chExt cx="0" cy="0"/>
        </a:xfrm>
      </p:grpSpPr>
      <p:sp>
        <p:nvSpPr>
          <p:cNvPr id="24" name="文本框 41">
            <a:extLst>
              <a:ext uri="{FF2B5EF4-FFF2-40B4-BE49-F238E27FC236}">
                <a16:creationId xmlns:a16="http://schemas.microsoft.com/office/drawing/2014/main" id="{C1A50FE4-7201-B83D-60C8-F16860AE2C25}"/>
              </a:ext>
            </a:extLst>
          </p:cNvPr>
          <p:cNvSpPr txBox="1">
            <a:spLocks noChangeArrowheads="1"/>
          </p:cNvSpPr>
          <p:nvPr/>
        </p:nvSpPr>
        <p:spPr bwMode="auto">
          <a:xfrm>
            <a:off x="762473" y="908097"/>
            <a:ext cx="10421256"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使用</a:t>
            </a:r>
            <a:r>
              <a:rPr lang="en-US" altLang="zh-CN">
                <a:solidFill>
                  <a:srgbClr val="FF0000"/>
                </a:solidFill>
              </a:rPr>
              <a:t>SHOW VARIABLES</a:t>
            </a:r>
            <a:r>
              <a:rPr lang="zh-CN" altLang="en-US">
                <a:solidFill>
                  <a:srgbClr val="FF0000"/>
                </a:solidFill>
              </a:rPr>
              <a:t>语句</a:t>
            </a:r>
            <a:r>
              <a:rPr lang="zh-CN" altLang="en-US"/>
              <a:t>，可以查看通用查询日志是否开启，以及日志文件的路径，基本语法形式如下：</a:t>
            </a:r>
          </a:p>
        </p:txBody>
      </p:sp>
      <p:sp>
        <p:nvSpPr>
          <p:cNvPr id="25" name="矩形 24">
            <a:extLst>
              <a:ext uri="{FF2B5EF4-FFF2-40B4-BE49-F238E27FC236}">
                <a16:creationId xmlns:a16="http://schemas.microsoft.com/office/drawing/2014/main" id="{F45ACEA3-FB92-AB82-03D0-D89CC29558BF}"/>
              </a:ext>
            </a:extLst>
          </p:cNvPr>
          <p:cNvSpPr/>
          <p:nvPr/>
        </p:nvSpPr>
        <p:spPr>
          <a:xfrm>
            <a:off x="1057469" y="1718549"/>
            <a:ext cx="9882453" cy="50385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6" name="文本框 38">
            <a:extLst>
              <a:ext uri="{FF2B5EF4-FFF2-40B4-BE49-F238E27FC236}">
                <a16:creationId xmlns:a16="http://schemas.microsoft.com/office/drawing/2014/main" id="{DFDB48C2-CE58-6BF3-9CAE-E3D0707C22D9}"/>
              </a:ext>
            </a:extLst>
          </p:cNvPr>
          <p:cNvSpPr txBox="1">
            <a:spLocks noChangeArrowheads="1"/>
          </p:cNvSpPr>
          <p:nvPr/>
        </p:nvSpPr>
        <p:spPr bwMode="auto">
          <a:xfrm>
            <a:off x="2085364" y="1816644"/>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SHOW VARIABLES LIKE '%general%';</a:t>
            </a:r>
          </a:p>
        </p:txBody>
      </p:sp>
      <p:sp>
        <p:nvSpPr>
          <p:cNvPr id="27" name="矩形 26">
            <a:extLst>
              <a:ext uri="{FF2B5EF4-FFF2-40B4-BE49-F238E27FC236}">
                <a16:creationId xmlns:a16="http://schemas.microsoft.com/office/drawing/2014/main" id="{D7335DBB-73F8-7DAA-7CE1-5CC6010983AE}"/>
              </a:ext>
            </a:extLst>
          </p:cNvPr>
          <p:cNvSpPr/>
          <p:nvPr/>
        </p:nvSpPr>
        <p:spPr>
          <a:xfrm>
            <a:off x="1060573" y="3326586"/>
            <a:ext cx="9882453" cy="51001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8" name="文本框 38">
            <a:extLst>
              <a:ext uri="{FF2B5EF4-FFF2-40B4-BE49-F238E27FC236}">
                <a16:creationId xmlns:a16="http://schemas.microsoft.com/office/drawing/2014/main" id="{710C343B-F0EF-EA83-0D4C-A0E355A74D6B}"/>
              </a:ext>
            </a:extLst>
          </p:cNvPr>
          <p:cNvSpPr txBox="1">
            <a:spLocks noChangeArrowheads="1"/>
          </p:cNvSpPr>
          <p:nvPr/>
        </p:nvSpPr>
        <p:spPr bwMode="auto">
          <a:xfrm>
            <a:off x="2088468" y="3415349"/>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general_log=1</a:t>
            </a:r>
          </a:p>
        </p:txBody>
      </p:sp>
      <p:grpSp>
        <p:nvGrpSpPr>
          <p:cNvPr id="29" name="组合 28">
            <a:extLst>
              <a:ext uri="{FF2B5EF4-FFF2-40B4-BE49-F238E27FC236}">
                <a16:creationId xmlns:a16="http://schemas.microsoft.com/office/drawing/2014/main" id="{F80CC344-55DD-655E-6984-732C068FE9C3}"/>
              </a:ext>
            </a:extLst>
          </p:cNvPr>
          <p:cNvGrpSpPr/>
          <p:nvPr/>
        </p:nvGrpSpPr>
        <p:grpSpPr>
          <a:xfrm>
            <a:off x="692798" y="2260127"/>
            <a:ext cx="2183765" cy="600710"/>
            <a:chOff x="1320" y="4641"/>
            <a:chExt cx="3439" cy="946"/>
          </a:xfrm>
          <a:solidFill>
            <a:schemeClr val="accent6"/>
          </a:solidFill>
        </p:grpSpPr>
        <p:sp>
          <p:nvSpPr>
            <p:cNvPr id="35" name="椭圆 34">
              <a:extLst>
                <a:ext uri="{FF2B5EF4-FFF2-40B4-BE49-F238E27FC236}">
                  <a16:creationId xmlns:a16="http://schemas.microsoft.com/office/drawing/2014/main" id="{155D648E-1DBF-EB3D-5506-87CBB7C87C70}"/>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36" name="圆角矩形 23">
              <a:extLst>
                <a:ext uri="{FF2B5EF4-FFF2-40B4-BE49-F238E27FC236}">
                  <a16:creationId xmlns:a16="http://schemas.microsoft.com/office/drawing/2014/main" id="{21F7CD2D-BB74-6F3D-14BC-F0575A08469B}"/>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5</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30" name="文本框 36">
            <a:extLst>
              <a:ext uri="{FF2B5EF4-FFF2-40B4-BE49-F238E27FC236}">
                <a16:creationId xmlns:a16="http://schemas.microsoft.com/office/drawing/2014/main" id="{64137B03-F1F9-BF9F-6D43-476396BA52B5}"/>
              </a:ext>
            </a:extLst>
          </p:cNvPr>
          <p:cNvSpPr txBox="1">
            <a:spLocks noChangeArrowheads="1"/>
          </p:cNvSpPr>
          <p:nvPr/>
        </p:nvSpPr>
        <p:spPr bwMode="auto">
          <a:xfrm>
            <a:off x="3132785" y="2399637"/>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启动并设置通用查询日志。</a:t>
            </a:r>
          </a:p>
        </p:txBody>
      </p:sp>
      <p:sp>
        <p:nvSpPr>
          <p:cNvPr id="31" name="文本框 41">
            <a:extLst>
              <a:ext uri="{FF2B5EF4-FFF2-40B4-BE49-F238E27FC236}">
                <a16:creationId xmlns:a16="http://schemas.microsoft.com/office/drawing/2014/main" id="{03F0C428-2B31-66D9-B187-85DB133A5E37}"/>
              </a:ext>
            </a:extLst>
          </p:cNvPr>
          <p:cNvSpPr txBox="1">
            <a:spLocks noChangeArrowheads="1"/>
          </p:cNvSpPr>
          <p:nvPr/>
        </p:nvSpPr>
        <p:spPr bwMode="auto">
          <a:xfrm>
            <a:off x="704722" y="2883147"/>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在配置文件中</a:t>
            </a:r>
            <a:r>
              <a:rPr lang="en-US" altLang="zh-CN" sz="1600">
                <a:solidFill>
                  <a:schemeClr val="tx1">
                    <a:lumMod val="65000"/>
                    <a:lumOff val="35000"/>
                  </a:schemeClr>
                </a:solidFill>
              </a:rPr>
              <a:t>[mysqld]</a:t>
            </a:r>
            <a:r>
              <a:rPr lang="zh-CN" altLang="en-US" sz="1600">
                <a:solidFill>
                  <a:schemeClr val="tx1">
                    <a:lumMod val="65000"/>
                    <a:lumOff val="35000"/>
                  </a:schemeClr>
                </a:solidFill>
              </a:rPr>
              <a:t>组下添加以下语句，设置通用查询日志。</a:t>
            </a:r>
          </a:p>
        </p:txBody>
      </p:sp>
      <p:sp>
        <p:nvSpPr>
          <p:cNvPr id="32" name="矩形 31">
            <a:extLst>
              <a:ext uri="{FF2B5EF4-FFF2-40B4-BE49-F238E27FC236}">
                <a16:creationId xmlns:a16="http://schemas.microsoft.com/office/drawing/2014/main" id="{661BB28E-4CB3-E976-99F6-1BF210A37FF0}"/>
              </a:ext>
            </a:extLst>
          </p:cNvPr>
          <p:cNvSpPr/>
          <p:nvPr/>
        </p:nvSpPr>
        <p:spPr>
          <a:xfrm>
            <a:off x="1063677" y="4337438"/>
            <a:ext cx="9882453" cy="215086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33" name="文本框 38">
            <a:extLst>
              <a:ext uri="{FF2B5EF4-FFF2-40B4-BE49-F238E27FC236}">
                <a16:creationId xmlns:a16="http://schemas.microsoft.com/office/drawing/2014/main" id="{B386798B-4B43-2A5D-B2A4-EAF822E6EE47}"/>
              </a:ext>
            </a:extLst>
          </p:cNvPr>
          <p:cNvSpPr txBox="1">
            <a:spLocks noChangeArrowheads="1"/>
          </p:cNvSpPr>
          <p:nvPr/>
        </p:nvSpPr>
        <p:spPr bwMode="auto">
          <a:xfrm>
            <a:off x="2091572" y="4398208"/>
            <a:ext cx="857463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SHOW VARIABLES LIKE '%general%';</a:t>
            </a:r>
          </a:p>
          <a:p>
            <a:pPr eaLnBrk="1" hangingPunct="1"/>
            <a:r>
              <a:rPr lang="en-US" altLang="zh-CN" sz="1600">
                <a:solidFill>
                  <a:srgbClr val="FF0000"/>
                </a:solidFill>
              </a:rPr>
              <a:t>+-------------------------+----------------------------------------------------+</a:t>
            </a:r>
          </a:p>
          <a:p>
            <a:pPr eaLnBrk="1" hangingPunct="1"/>
            <a:r>
              <a:rPr lang="en-US" altLang="zh-CN" sz="1600">
                <a:solidFill>
                  <a:srgbClr val="FF0000"/>
                </a:solidFill>
              </a:rPr>
              <a:t>| Variable_name  	| Value                			|</a:t>
            </a:r>
          </a:p>
          <a:p>
            <a:pPr eaLnBrk="1" hangingPunct="1"/>
            <a:r>
              <a:rPr lang="en-US" altLang="zh-CN" sz="1600">
                <a:solidFill>
                  <a:srgbClr val="FF0000"/>
                </a:solidFill>
              </a:rPr>
              <a:t>+-------------------------+----------------------------------------------------+</a:t>
            </a:r>
          </a:p>
          <a:p>
            <a:pPr eaLnBrk="1" hangingPunct="1"/>
            <a:r>
              <a:rPr lang="en-US" altLang="zh-CN" sz="1600">
                <a:solidFill>
                  <a:srgbClr val="FF0000"/>
                </a:solidFill>
              </a:rPr>
              <a:t>| general_log   	| ON                      			|</a:t>
            </a:r>
          </a:p>
          <a:p>
            <a:pPr eaLnBrk="1" hangingPunct="1"/>
            <a:r>
              <a:rPr lang="en-US" altLang="zh-CN" sz="1600">
                <a:solidFill>
                  <a:srgbClr val="FF0000"/>
                </a:solidFill>
              </a:rPr>
              <a:t>| general_log_file	| F:\mysql-5.7.18-winx64\data\ccy.log 	|</a:t>
            </a:r>
          </a:p>
          <a:p>
            <a:pPr eaLnBrk="1" hangingPunct="1"/>
            <a:r>
              <a:rPr lang="en-US" altLang="zh-CN" sz="1600">
                <a:solidFill>
                  <a:srgbClr val="FF0000"/>
                </a:solidFill>
              </a:rPr>
              <a:t>+-------------------------+----------------------------------------------------+</a:t>
            </a:r>
          </a:p>
          <a:p>
            <a:pPr eaLnBrk="1" hangingPunct="1"/>
            <a:r>
              <a:rPr lang="en-US" altLang="zh-CN" sz="1600">
                <a:solidFill>
                  <a:srgbClr val="FF0000"/>
                </a:solidFill>
              </a:rPr>
              <a:t>2 rows in set, 1 warning (0.00 sec)</a:t>
            </a:r>
          </a:p>
        </p:txBody>
      </p:sp>
      <p:sp>
        <p:nvSpPr>
          <p:cNvPr id="34" name="文本框 41">
            <a:extLst>
              <a:ext uri="{FF2B5EF4-FFF2-40B4-BE49-F238E27FC236}">
                <a16:creationId xmlns:a16="http://schemas.microsoft.com/office/drawing/2014/main" id="{CC3B8713-99D8-CD3E-3F98-8C50FD431FE1}"/>
              </a:ext>
            </a:extLst>
          </p:cNvPr>
          <p:cNvSpPr txBox="1">
            <a:spLocks noChangeArrowheads="1"/>
          </p:cNvSpPr>
          <p:nvPr/>
        </p:nvSpPr>
        <p:spPr bwMode="auto">
          <a:xfrm>
            <a:off x="707826" y="3866006"/>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重启并登录</a:t>
            </a:r>
            <a:r>
              <a:rPr lang="en-US" altLang="zh-CN" sz="1600">
                <a:solidFill>
                  <a:schemeClr val="tx1">
                    <a:lumMod val="65000"/>
                    <a:lumOff val="35000"/>
                  </a:schemeClr>
                </a:solidFill>
              </a:rPr>
              <a:t>MySQL</a:t>
            </a:r>
            <a:r>
              <a:rPr lang="zh-CN" altLang="en-US" sz="1600">
                <a:solidFill>
                  <a:schemeClr val="tx1">
                    <a:lumMod val="65000"/>
                    <a:lumOff val="35000"/>
                  </a:schemeClr>
                </a:solidFill>
              </a:rPr>
              <a:t>服务，然后使用</a:t>
            </a:r>
            <a:r>
              <a:rPr lang="en-US" altLang="zh-CN" sz="1600">
                <a:solidFill>
                  <a:schemeClr val="tx1">
                    <a:lumMod val="65000"/>
                    <a:lumOff val="35000"/>
                  </a:schemeClr>
                </a:solidFill>
              </a:rPr>
              <a:t>SHOW VARIABLES</a:t>
            </a:r>
            <a:r>
              <a:rPr lang="zh-CN" altLang="en-US" sz="1600">
                <a:solidFill>
                  <a:schemeClr val="tx1">
                    <a:lumMod val="65000"/>
                    <a:lumOff val="35000"/>
                  </a:schemeClr>
                </a:solidFill>
              </a:rPr>
              <a:t>语句查看通用查询日志状态，结果如下：</a:t>
            </a:r>
          </a:p>
        </p:txBody>
      </p:sp>
    </p:spTree>
    <p:extLst>
      <p:ext uri="{BB962C8B-B14F-4D97-AF65-F5344CB8AC3E}">
        <p14:creationId xmlns:p14="http://schemas.microsoft.com/office/powerpoint/2010/main" val="366360514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C6C6716-057D-FB67-E7EA-4CA33FE37244}"/>
              </a:ext>
            </a:extLst>
          </p:cNvPr>
          <p:cNvSpPr/>
          <p:nvPr/>
        </p:nvSpPr>
        <p:spPr>
          <a:xfrm>
            <a:off x="11980"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16C3B35F-531E-5B73-5C5D-1367EC57714A}"/>
              </a:ext>
            </a:extLst>
          </p:cNvPr>
          <p:cNvSpPr/>
          <p:nvPr/>
        </p:nvSpPr>
        <p:spPr>
          <a:xfrm>
            <a:off x="39456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51BFA7C8-A68E-A098-852A-B947AC7F2CA7}"/>
              </a:ext>
            </a:extLst>
          </p:cNvPr>
          <p:cNvSpPr/>
          <p:nvPr/>
        </p:nvSpPr>
        <p:spPr>
          <a:xfrm>
            <a:off x="1070843"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A7F26B20-3138-E64C-0B5D-B999E6AA0AE0}"/>
              </a:ext>
            </a:extLst>
          </p:cNvPr>
          <p:cNvSpPr/>
          <p:nvPr/>
        </p:nvSpPr>
        <p:spPr>
          <a:xfrm>
            <a:off x="1748705"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8DBC2E8E-2808-B91B-BE52-B6C5E80DCF98}"/>
              </a:ext>
            </a:extLst>
          </p:cNvPr>
          <p:cNvSpPr/>
          <p:nvPr/>
        </p:nvSpPr>
        <p:spPr>
          <a:xfrm>
            <a:off x="2424980"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A3119E96-0D85-13DA-0165-F5015226D379}"/>
              </a:ext>
            </a:extLst>
          </p:cNvPr>
          <p:cNvSpPr/>
          <p:nvPr/>
        </p:nvSpPr>
        <p:spPr>
          <a:xfrm>
            <a:off x="310284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7638A915-2FA1-5434-8031-4C19E0CDFAF1}"/>
              </a:ext>
            </a:extLst>
          </p:cNvPr>
          <p:cNvSpPr/>
          <p:nvPr/>
        </p:nvSpPr>
        <p:spPr>
          <a:xfrm>
            <a:off x="-1096095"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B845FE83-A6A6-A05B-9763-266892195634}"/>
              </a:ext>
            </a:extLst>
          </p:cNvPr>
          <p:cNvSpPr/>
          <p:nvPr/>
        </p:nvSpPr>
        <p:spPr>
          <a:xfrm>
            <a:off x="1148484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E6E431BA-AE1A-5908-3B12-F778017461C5}"/>
              </a:ext>
            </a:extLst>
          </p:cNvPr>
          <p:cNvSpPr/>
          <p:nvPr/>
        </p:nvSpPr>
        <p:spPr>
          <a:xfrm>
            <a:off x="1137371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E64A25F9-50B9-ABE1-ABA1-6460F3DD35AB}"/>
              </a:ext>
            </a:extLst>
          </p:cNvPr>
          <p:cNvSpPr/>
          <p:nvPr/>
        </p:nvSpPr>
        <p:spPr>
          <a:xfrm>
            <a:off x="1126259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00492750-5444-D5C8-B9B5-5802871BAEFD}"/>
              </a:ext>
            </a:extLst>
          </p:cNvPr>
          <p:cNvSpPr/>
          <p:nvPr/>
        </p:nvSpPr>
        <p:spPr>
          <a:xfrm>
            <a:off x="1114988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2F8825AB-B01E-C522-92AC-87AB755AF3C1}"/>
              </a:ext>
            </a:extLst>
          </p:cNvPr>
          <p:cNvSpPr/>
          <p:nvPr/>
        </p:nvSpPr>
        <p:spPr>
          <a:xfrm>
            <a:off x="1103875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C92DFCEE-97B1-ACBB-FDCD-578AA0FE5EC1}"/>
              </a:ext>
            </a:extLst>
          </p:cNvPr>
          <p:cNvSpPr/>
          <p:nvPr/>
        </p:nvSpPr>
        <p:spPr>
          <a:xfrm>
            <a:off x="1092763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D09CEEC7-B557-8F1A-FCB7-6FD003CED699}"/>
              </a:ext>
            </a:extLst>
          </p:cNvPr>
          <p:cNvSpPr/>
          <p:nvPr/>
        </p:nvSpPr>
        <p:spPr>
          <a:xfrm>
            <a:off x="1081650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6064E715-810D-AE4E-6950-D3D558987FCC}"/>
              </a:ext>
            </a:extLst>
          </p:cNvPr>
          <p:cNvSpPr/>
          <p:nvPr/>
        </p:nvSpPr>
        <p:spPr>
          <a:xfrm>
            <a:off x="1070379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45106248-A9FA-5427-7FA9-0032BEFFBFA6}"/>
              </a:ext>
            </a:extLst>
          </p:cNvPr>
          <p:cNvSpPr/>
          <p:nvPr/>
        </p:nvSpPr>
        <p:spPr>
          <a:xfrm>
            <a:off x="1059266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6EEBC20D-C060-39BA-22C2-08781747EDB2}"/>
              </a:ext>
            </a:extLst>
          </p:cNvPr>
          <p:cNvSpPr/>
          <p:nvPr/>
        </p:nvSpPr>
        <p:spPr>
          <a:xfrm>
            <a:off x="1048154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CA237819-4482-5A96-D822-5D4DA7B1A7C4}"/>
              </a:ext>
            </a:extLst>
          </p:cNvPr>
          <p:cNvSpPr/>
          <p:nvPr/>
        </p:nvSpPr>
        <p:spPr>
          <a:xfrm>
            <a:off x="1036883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47A1BA24-0E04-9A2A-299C-03A39ED020C6}"/>
              </a:ext>
            </a:extLst>
          </p:cNvPr>
          <p:cNvSpPr/>
          <p:nvPr/>
        </p:nvSpPr>
        <p:spPr>
          <a:xfrm>
            <a:off x="1025770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1CD369CB-47BB-9267-E88F-220169FBBED1}"/>
              </a:ext>
            </a:extLst>
          </p:cNvPr>
          <p:cNvSpPr/>
          <p:nvPr/>
        </p:nvSpPr>
        <p:spPr>
          <a:xfrm>
            <a:off x="1014658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DD804E25-BA33-975D-415A-87ABBDB8C5B4}"/>
              </a:ext>
            </a:extLst>
          </p:cNvPr>
          <p:cNvSpPr/>
          <p:nvPr/>
        </p:nvSpPr>
        <p:spPr>
          <a:xfrm>
            <a:off x="1003545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6F99B286-9798-C676-A965-B70CA1AB2481}"/>
              </a:ext>
            </a:extLst>
          </p:cNvPr>
          <p:cNvSpPr/>
          <p:nvPr/>
        </p:nvSpPr>
        <p:spPr>
          <a:xfrm>
            <a:off x="992274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85185CED-9419-F310-0171-9CD8A93987D3}"/>
              </a:ext>
            </a:extLst>
          </p:cNvPr>
          <p:cNvSpPr/>
          <p:nvPr/>
        </p:nvSpPr>
        <p:spPr>
          <a:xfrm>
            <a:off x="981161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C7BAE5D9-28B8-52E2-EC30-996F6A25606B}"/>
              </a:ext>
            </a:extLst>
          </p:cNvPr>
          <p:cNvSpPr/>
          <p:nvPr/>
        </p:nvSpPr>
        <p:spPr>
          <a:xfrm>
            <a:off x="970049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63445EEF-F9C2-41A5-DC28-472B371C4050}"/>
              </a:ext>
            </a:extLst>
          </p:cNvPr>
          <p:cNvSpPr/>
          <p:nvPr/>
        </p:nvSpPr>
        <p:spPr>
          <a:xfrm>
            <a:off x="958778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548C37FE-B6E4-8539-C5F9-6AC1B12C7E43}"/>
              </a:ext>
            </a:extLst>
          </p:cNvPr>
          <p:cNvSpPr/>
          <p:nvPr/>
        </p:nvSpPr>
        <p:spPr>
          <a:xfrm>
            <a:off x="947665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B5D3C199-4B44-0DCD-BD57-73E2318F426B}"/>
              </a:ext>
            </a:extLst>
          </p:cNvPr>
          <p:cNvSpPr/>
          <p:nvPr/>
        </p:nvSpPr>
        <p:spPr>
          <a:xfrm>
            <a:off x="936553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F4FBE0DB-15DE-628D-1F96-811765F19A6D}"/>
              </a:ext>
            </a:extLst>
          </p:cNvPr>
          <p:cNvSpPr/>
          <p:nvPr/>
        </p:nvSpPr>
        <p:spPr>
          <a:xfrm>
            <a:off x="925440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EED39A9A-1A01-5187-EBC4-E6D5DD2DB378}"/>
              </a:ext>
            </a:extLst>
          </p:cNvPr>
          <p:cNvSpPr/>
          <p:nvPr/>
        </p:nvSpPr>
        <p:spPr>
          <a:xfrm>
            <a:off x="914169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8E7757CC-6BF1-1186-73F6-FC520F558C56}"/>
              </a:ext>
            </a:extLst>
          </p:cNvPr>
          <p:cNvSpPr/>
          <p:nvPr/>
        </p:nvSpPr>
        <p:spPr>
          <a:xfrm>
            <a:off x="903056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1DABDDC9-C0F5-7110-BC62-01BB16BAA1C3}"/>
              </a:ext>
            </a:extLst>
          </p:cNvPr>
          <p:cNvSpPr/>
          <p:nvPr/>
        </p:nvSpPr>
        <p:spPr>
          <a:xfrm>
            <a:off x="891944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ED053661-647A-5138-1C0F-AAC101A86E69}"/>
              </a:ext>
            </a:extLst>
          </p:cNvPr>
          <p:cNvSpPr/>
          <p:nvPr/>
        </p:nvSpPr>
        <p:spPr>
          <a:xfrm>
            <a:off x="880673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1CFDA0EE-6F88-1934-8D2B-74BA7E28DB21}"/>
              </a:ext>
            </a:extLst>
          </p:cNvPr>
          <p:cNvSpPr/>
          <p:nvPr/>
        </p:nvSpPr>
        <p:spPr>
          <a:xfrm>
            <a:off x="869560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062F3E40-5D20-44B5-F72F-E46AFB1F2AC0}"/>
              </a:ext>
            </a:extLst>
          </p:cNvPr>
          <p:cNvSpPr/>
          <p:nvPr/>
        </p:nvSpPr>
        <p:spPr>
          <a:xfrm>
            <a:off x="858448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783006E6-4E17-339F-49B0-38506A4CBD04}"/>
              </a:ext>
            </a:extLst>
          </p:cNvPr>
          <p:cNvSpPr/>
          <p:nvPr/>
        </p:nvSpPr>
        <p:spPr>
          <a:xfrm>
            <a:off x="847176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FCA7709B-98DD-3B94-BBB1-8DE72800FEB4}"/>
              </a:ext>
            </a:extLst>
          </p:cNvPr>
          <p:cNvSpPr/>
          <p:nvPr/>
        </p:nvSpPr>
        <p:spPr>
          <a:xfrm>
            <a:off x="836064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76438096-9A21-D2E4-805B-266E022CE6E6}"/>
              </a:ext>
            </a:extLst>
          </p:cNvPr>
          <p:cNvSpPr/>
          <p:nvPr/>
        </p:nvSpPr>
        <p:spPr>
          <a:xfrm>
            <a:off x="824951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B37BBA20-2C07-6600-8777-A41CD87AF508}"/>
              </a:ext>
            </a:extLst>
          </p:cNvPr>
          <p:cNvCxnSpPr/>
          <p:nvPr/>
        </p:nvCxnSpPr>
        <p:spPr>
          <a:xfrm>
            <a:off x="5684925"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53970ECF-7777-4387-E11D-1A058B68B99A}"/>
              </a:ext>
            </a:extLst>
          </p:cNvPr>
          <p:cNvSpPr txBox="1">
            <a:spLocks noChangeArrowheads="1"/>
          </p:cNvSpPr>
          <p:nvPr/>
        </p:nvSpPr>
        <p:spPr bwMode="auto">
          <a:xfrm>
            <a:off x="4571915"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1</a:t>
            </a:r>
          </a:p>
        </p:txBody>
      </p:sp>
      <p:sp>
        <p:nvSpPr>
          <p:cNvPr id="41" name="文本框 52">
            <a:extLst>
              <a:ext uri="{FF2B5EF4-FFF2-40B4-BE49-F238E27FC236}">
                <a16:creationId xmlns:a16="http://schemas.microsoft.com/office/drawing/2014/main" id="{E37DA71C-D3B1-974E-B8BF-64D844AA35E8}"/>
              </a:ext>
            </a:extLst>
          </p:cNvPr>
          <p:cNvSpPr txBox="1">
            <a:spLocks noChangeArrowheads="1"/>
          </p:cNvSpPr>
          <p:nvPr/>
        </p:nvSpPr>
        <p:spPr bwMode="auto">
          <a:xfrm>
            <a:off x="5775817" y="3070486"/>
            <a:ext cx="35702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600" b="1" noProof="1">
                <a:solidFill>
                  <a:schemeClr val="bg1"/>
                </a:solidFill>
                <a:latin typeface="微软雅黑" pitchFamily="34" charset="-122"/>
              </a:rPr>
              <a:t>错误日志</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241E4-0B23-E4B5-F78C-67A9C9340433}"/>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3D7E530D-B770-6AF5-C7E8-32AA113F32E8}"/>
              </a:ext>
            </a:extLst>
          </p:cNvPr>
          <p:cNvSpPr txBox="1">
            <a:spLocks noChangeArrowheads="1"/>
          </p:cNvSpPr>
          <p:nvPr/>
        </p:nvSpPr>
        <p:spPr bwMode="auto">
          <a:xfrm>
            <a:off x="762473" y="1127629"/>
            <a:ext cx="10421256"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通用查询日志是以</a:t>
            </a:r>
            <a:r>
              <a:rPr lang="zh-CN" altLang="en-US">
                <a:solidFill>
                  <a:srgbClr val="FF0000"/>
                </a:solidFill>
              </a:rPr>
              <a:t>文本文件的形式</a:t>
            </a:r>
            <a:r>
              <a:rPr lang="zh-CN" altLang="en-US"/>
              <a:t>存储在文件系统中的，用户可以使用</a:t>
            </a:r>
            <a:r>
              <a:rPr lang="zh-CN" altLang="en-US">
                <a:solidFill>
                  <a:srgbClr val="FF0000"/>
                </a:solidFill>
              </a:rPr>
              <a:t>文本编辑器</a:t>
            </a:r>
            <a:r>
              <a:rPr lang="zh-CN" altLang="en-US"/>
              <a:t>直接打开进行查看。</a:t>
            </a:r>
          </a:p>
        </p:txBody>
      </p:sp>
      <p:grpSp>
        <p:nvGrpSpPr>
          <p:cNvPr id="4" name="组合 3">
            <a:extLst>
              <a:ext uri="{FF2B5EF4-FFF2-40B4-BE49-F238E27FC236}">
                <a16:creationId xmlns:a16="http://schemas.microsoft.com/office/drawing/2014/main" id="{295B55F3-AF02-532C-405E-0FC7EF13B5E4}"/>
              </a:ext>
            </a:extLst>
          </p:cNvPr>
          <p:cNvGrpSpPr/>
          <p:nvPr/>
        </p:nvGrpSpPr>
        <p:grpSpPr>
          <a:xfrm>
            <a:off x="692798" y="1863813"/>
            <a:ext cx="2183765" cy="600710"/>
            <a:chOff x="1320" y="4641"/>
            <a:chExt cx="3439" cy="946"/>
          </a:xfrm>
          <a:solidFill>
            <a:schemeClr val="accent6"/>
          </a:solidFill>
        </p:grpSpPr>
        <p:sp>
          <p:nvSpPr>
            <p:cNvPr id="9" name="椭圆 8">
              <a:extLst>
                <a:ext uri="{FF2B5EF4-FFF2-40B4-BE49-F238E27FC236}">
                  <a16:creationId xmlns:a16="http://schemas.microsoft.com/office/drawing/2014/main" id="{FEC85544-DF86-8B32-2FBB-AA2354CEB780}"/>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11">
              <a:extLst>
                <a:ext uri="{FF2B5EF4-FFF2-40B4-BE49-F238E27FC236}">
                  <a16:creationId xmlns:a16="http://schemas.microsoft.com/office/drawing/2014/main" id="{ED335EFC-B36E-F389-9BE0-E09350C3DC9C}"/>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6</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5" name="文本框 36">
            <a:extLst>
              <a:ext uri="{FF2B5EF4-FFF2-40B4-BE49-F238E27FC236}">
                <a16:creationId xmlns:a16="http://schemas.microsoft.com/office/drawing/2014/main" id="{491DA554-8F8B-4FFE-0472-5F41A004A863}"/>
              </a:ext>
            </a:extLst>
          </p:cNvPr>
          <p:cNvSpPr txBox="1">
            <a:spLocks noChangeArrowheads="1"/>
          </p:cNvSpPr>
          <p:nvPr/>
        </p:nvSpPr>
        <p:spPr bwMode="auto">
          <a:xfrm>
            <a:off x="3132785" y="2003323"/>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使用记事本打开</a:t>
            </a:r>
            <a:r>
              <a:rPr lang="en-US" altLang="zh-CN" sz="1600"/>
              <a:t>MySQL</a:t>
            </a:r>
            <a:r>
              <a:rPr lang="zh-CN" altLang="en-US" sz="1600"/>
              <a:t>通用查询日志。</a:t>
            </a:r>
          </a:p>
        </p:txBody>
      </p:sp>
      <p:sp>
        <p:nvSpPr>
          <p:cNvPr id="6" name="文本框 41">
            <a:extLst>
              <a:ext uri="{FF2B5EF4-FFF2-40B4-BE49-F238E27FC236}">
                <a16:creationId xmlns:a16="http://schemas.microsoft.com/office/drawing/2014/main" id="{B5E65437-444E-D8F1-2F2D-60DD1F963D00}"/>
              </a:ext>
            </a:extLst>
          </p:cNvPr>
          <p:cNvSpPr txBox="1">
            <a:spLocks noChangeArrowheads="1"/>
          </p:cNvSpPr>
          <p:nvPr/>
        </p:nvSpPr>
        <p:spPr bwMode="auto">
          <a:xfrm>
            <a:off x="704722" y="2486833"/>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dirty="0">
                <a:solidFill>
                  <a:schemeClr val="tx1">
                    <a:lumMod val="65000"/>
                    <a:lumOff val="35000"/>
                  </a:schemeClr>
                </a:solidFill>
              </a:rPr>
              <a:t>用记事本打开</a:t>
            </a:r>
            <a:r>
              <a:rPr lang="en-US" altLang="zh-CN" sz="1600" dirty="0">
                <a:solidFill>
                  <a:schemeClr val="tx1">
                    <a:lumMod val="65000"/>
                    <a:lumOff val="35000"/>
                  </a:schemeClr>
                </a:solidFill>
              </a:rPr>
              <a:t>F:\mysql-5.7.18-winx64\data</a:t>
            </a:r>
            <a:r>
              <a:rPr lang="zh-CN" altLang="en-US" sz="1600" dirty="0">
                <a:solidFill>
                  <a:schemeClr val="tx1">
                    <a:lumMod val="65000"/>
                    <a:lumOff val="35000"/>
                  </a:schemeClr>
                </a:solidFill>
              </a:rPr>
              <a:t>目录下的</a:t>
            </a:r>
            <a:r>
              <a:rPr lang="en-US" altLang="zh-CN" sz="1600" dirty="0">
                <a:solidFill>
                  <a:schemeClr val="tx1">
                    <a:lumMod val="65000"/>
                    <a:lumOff val="35000"/>
                  </a:schemeClr>
                </a:solidFill>
              </a:rPr>
              <a:t>ccy.log</a:t>
            </a:r>
            <a:r>
              <a:rPr lang="zh-CN" altLang="en-US" sz="1600" dirty="0">
                <a:solidFill>
                  <a:schemeClr val="tx1">
                    <a:lumMod val="65000"/>
                    <a:lumOff val="35000"/>
                  </a:schemeClr>
                </a:solidFill>
              </a:rPr>
              <a:t>文件，如图</a:t>
            </a:r>
            <a:r>
              <a:rPr lang="en-US" altLang="zh-CN" sz="1600" dirty="0">
                <a:solidFill>
                  <a:schemeClr val="tx1">
                    <a:lumMod val="65000"/>
                    <a:lumOff val="35000"/>
                  </a:schemeClr>
                </a:solidFill>
              </a:rPr>
              <a:t>3</a:t>
            </a:r>
            <a:r>
              <a:rPr lang="zh-CN" altLang="en-US" sz="1600" dirty="0">
                <a:solidFill>
                  <a:schemeClr val="tx1">
                    <a:lumMod val="65000"/>
                    <a:lumOff val="35000"/>
                  </a:schemeClr>
                </a:solidFill>
              </a:rPr>
              <a:t>所示。</a:t>
            </a:r>
          </a:p>
        </p:txBody>
      </p:sp>
      <p:pic>
        <p:nvPicPr>
          <p:cNvPr id="7" name="Picture 2">
            <a:extLst>
              <a:ext uri="{FF2B5EF4-FFF2-40B4-BE49-F238E27FC236}">
                <a16:creationId xmlns:a16="http://schemas.microsoft.com/office/drawing/2014/main" id="{A6DA39E4-2EFC-A317-EE6D-9E3865D43F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3705" y="2956158"/>
            <a:ext cx="9180129"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矩形 7">
            <a:extLst>
              <a:ext uri="{FF2B5EF4-FFF2-40B4-BE49-F238E27FC236}">
                <a16:creationId xmlns:a16="http://schemas.microsoft.com/office/drawing/2014/main" id="{7B937640-376B-4D10-E392-64911CB69192}"/>
              </a:ext>
            </a:extLst>
          </p:cNvPr>
          <p:cNvSpPr/>
          <p:nvPr/>
        </p:nvSpPr>
        <p:spPr>
          <a:xfrm>
            <a:off x="4741255" y="6358075"/>
            <a:ext cx="1999265" cy="307777"/>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400" dirty="0"/>
              <a:t>图</a:t>
            </a:r>
            <a:r>
              <a:rPr lang="en-US" altLang="zh-CN" sz="1400" dirty="0"/>
              <a:t>3  </a:t>
            </a:r>
            <a:r>
              <a:rPr lang="zh-CN" altLang="en-US" sz="1400" dirty="0"/>
              <a:t>查看通用查询日志</a:t>
            </a:r>
          </a:p>
        </p:txBody>
      </p:sp>
    </p:spTree>
    <p:extLst>
      <p:ext uri="{BB962C8B-B14F-4D97-AF65-F5344CB8AC3E}">
        <p14:creationId xmlns:p14="http://schemas.microsoft.com/office/powerpoint/2010/main" val="191026356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3B536-3CF3-4EAD-2CB6-2CFFE4C7DB13}"/>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4286C42D-A54C-9267-DA59-CD9D430B628F}"/>
              </a:ext>
            </a:extLst>
          </p:cNvPr>
          <p:cNvSpPr txBox="1">
            <a:spLocks noChangeArrowheads="1"/>
          </p:cNvSpPr>
          <p:nvPr/>
        </p:nvSpPr>
        <p:spPr bwMode="auto">
          <a:xfrm>
            <a:off x="592479" y="1234669"/>
            <a:ext cx="109476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t>由于通用查询日志会记录用户的所有操作，日志文件的大小会快速增长。数据库用户可以通过</a:t>
            </a:r>
            <a:r>
              <a:rPr lang="zh-CN" altLang="en-US" sz="1600">
                <a:solidFill>
                  <a:srgbClr val="FF0000"/>
                </a:solidFill>
              </a:rPr>
              <a:t>直接删除文本文件</a:t>
            </a:r>
            <a:r>
              <a:rPr lang="zh-CN" altLang="en-US" sz="1600"/>
              <a:t>的方式，定期删除通用查询日志，以节省磁盘空间。</a:t>
            </a:r>
          </a:p>
        </p:txBody>
      </p:sp>
      <p:sp>
        <p:nvSpPr>
          <p:cNvPr id="4" name="文本框 41">
            <a:extLst>
              <a:ext uri="{FF2B5EF4-FFF2-40B4-BE49-F238E27FC236}">
                <a16:creationId xmlns:a16="http://schemas.microsoft.com/office/drawing/2014/main" id="{5CA5CC60-3F95-9EA3-3E18-3F3A1CBAF535}"/>
              </a:ext>
            </a:extLst>
          </p:cNvPr>
          <p:cNvSpPr txBox="1">
            <a:spLocks noChangeArrowheads="1"/>
          </p:cNvSpPr>
          <p:nvPr/>
        </p:nvSpPr>
        <p:spPr bwMode="auto">
          <a:xfrm>
            <a:off x="864190" y="1920872"/>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t>数据库用户删除日志文件后，执行以下命令或重启</a:t>
            </a:r>
            <a:r>
              <a:rPr lang="en-US" altLang="zh-CN" sz="1600"/>
              <a:t>MySQL</a:t>
            </a:r>
            <a:r>
              <a:rPr lang="zh-CN" altLang="en-US" sz="1600"/>
              <a:t>服务，可以生成新的通用查询日志文件。</a:t>
            </a:r>
          </a:p>
        </p:txBody>
      </p:sp>
      <p:sp>
        <p:nvSpPr>
          <p:cNvPr id="5" name="矩形 4">
            <a:extLst>
              <a:ext uri="{FF2B5EF4-FFF2-40B4-BE49-F238E27FC236}">
                <a16:creationId xmlns:a16="http://schemas.microsoft.com/office/drawing/2014/main" id="{D7A715E0-46F2-D947-699D-8F23FC1C7160}"/>
              </a:ext>
            </a:extLst>
          </p:cNvPr>
          <p:cNvSpPr/>
          <p:nvPr/>
        </p:nvSpPr>
        <p:spPr>
          <a:xfrm>
            <a:off x="1159186" y="2429603"/>
            <a:ext cx="9882453" cy="47261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1E9CBFF8-E93C-A14B-2437-D014F69D344F}"/>
              </a:ext>
            </a:extLst>
          </p:cNvPr>
          <p:cNvSpPr txBox="1">
            <a:spLocks noChangeArrowheads="1"/>
          </p:cNvSpPr>
          <p:nvPr/>
        </p:nvSpPr>
        <p:spPr bwMode="auto">
          <a:xfrm>
            <a:off x="2187081" y="2504807"/>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FLUSH GENERAL LOGS;</a:t>
            </a:r>
          </a:p>
        </p:txBody>
      </p:sp>
      <p:grpSp>
        <p:nvGrpSpPr>
          <p:cNvPr id="7" name="组合 6">
            <a:extLst>
              <a:ext uri="{FF2B5EF4-FFF2-40B4-BE49-F238E27FC236}">
                <a16:creationId xmlns:a16="http://schemas.microsoft.com/office/drawing/2014/main" id="{6CEA57F6-1764-10E4-ACA3-1E3D5DCADB04}"/>
              </a:ext>
            </a:extLst>
          </p:cNvPr>
          <p:cNvGrpSpPr/>
          <p:nvPr/>
        </p:nvGrpSpPr>
        <p:grpSpPr>
          <a:xfrm flipH="1">
            <a:off x="8557385" y="2504807"/>
            <a:ext cx="2813292" cy="4252452"/>
            <a:chOff x="1133465" y="1394673"/>
            <a:chExt cx="3150360" cy="4702535"/>
          </a:xfrm>
        </p:grpSpPr>
        <p:sp>
          <p:nvSpPr>
            <p:cNvPr id="8" name="Freeform 5">
              <a:extLst>
                <a:ext uri="{FF2B5EF4-FFF2-40B4-BE49-F238E27FC236}">
                  <a16:creationId xmlns:a16="http://schemas.microsoft.com/office/drawing/2014/main" id="{DFE3E66C-DFD9-D8F0-5361-0E9A18F9B4F4}"/>
                </a:ext>
              </a:extLst>
            </p:cNvPr>
            <p:cNvSpPr>
              <a:spLocks/>
            </p:cNvSpPr>
            <p:nvPr/>
          </p:nvSpPr>
          <p:spPr bwMode="auto">
            <a:xfrm>
              <a:off x="1921262" y="1394673"/>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9" name="Freeform 37">
              <a:extLst>
                <a:ext uri="{FF2B5EF4-FFF2-40B4-BE49-F238E27FC236}">
                  <a16:creationId xmlns:a16="http://schemas.microsoft.com/office/drawing/2014/main" id="{487784F0-3AF7-2B75-1E91-D8259713314E}"/>
                </a:ext>
              </a:extLst>
            </p:cNvPr>
            <p:cNvSpPr>
              <a:spLocks/>
            </p:cNvSpPr>
            <p:nvPr/>
          </p:nvSpPr>
          <p:spPr bwMode="auto">
            <a:xfrm>
              <a:off x="1133465" y="2193053"/>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0" name="Freeform 38">
              <a:extLst>
                <a:ext uri="{FF2B5EF4-FFF2-40B4-BE49-F238E27FC236}">
                  <a16:creationId xmlns:a16="http://schemas.microsoft.com/office/drawing/2014/main" id="{871E659A-1CB3-A3F6-E1DE-9F20DAFED30A}"/>
                </a:ext>
              </a:extLst>
            </p:cNvPr>
            <p:cNvSpPr>
              <a:spLocks/>
            </p:cNvSpPr>
            <p:nvPr/>
          </p:nvSpPr>
          <p:spPr bwMode="auto">
            <a:xfrm rot="21238373">
              <a:off x="2854669" y="1813579"/>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F8841D"/>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grpSp>
          <p:nvGrpSpPr>
            <p:cNvPr id="11" name="组合 10">
              <a:extLst>
                <a:ext uri="{FF2B5EF4-FFF2-40B4-BE49-F238E27FC236}">
                  <a16:creationId xmlns:a16="http://schemas.microsoft.com/office/drawing/2014/main" id="{E3F8C21B-7F5D-D894-E281-E845CC882771}"/>
                </a:ext>
              </a:extLst>
            </p:cNvPr>
            <p:cNvGrpSpPr/>
            <p:nvPr/>
          </p:nvGrpSpPr>
          <p:grpSpPr>
            <a:xfrm>
              <a:off x="1864305" y="4689096"/>
              <a:ext cx="985838" cy="1408112"/>
              <a:chOff x="8928912" y="5105375"/>
              <a:chExt cx="985838" cy="1408112"/>
            </a:xfrm>
            <a:solidFill>
              <a:srgbClr val="546E7A"/>
            </a:solidFill>
          </p:grpSpPr>
          <p:sp>
            <p:nvSpPr>
              <p:cNvPr id="21" name="Oval 8">
                <a:extLst>
                  <a:ext uri="{FF2B5EF4-FFF2-40B4-BE49-F238E27FC236}">
                    <a16:creationId xmlns:a16="http://schemas.microsoft.com/office/drawing/2014/main" id="{5E59305B-BBBF-E4E6-9C66-8106D4FCF3EF}"/>
                  </a:ext>
                </a:extLst>
              </p:cNvPr>
              <p:cNvSpPr>
                <a:spLocks noChangeArrowheads="1"/>
              </p:cNvSpPr>
              <p:nvPr/>
            </p:nvSpPr>
            <p:spPr bwMode="auto">
              <a:xfrm>
                <a:off x="9163862" y="5105375"/>
                <a:ext cx="244475" cy="242888"/>
              </a:xfrm>
              <a:prstGeom prst="ellipse">
                <a:avLst/>
              </a:pr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sp>
            <p:nvSpPr>
              <p:cNvPr id="22" name="Freeform 35">
                <a:extLst>
                  <a:ext uri="{FF2B5EF4-FFF2-40B4-BE49-F238E27FC236}">
                    <a16:creationId xmlns:a16="http://schemas.microsoft.com/office/drawing/2014/main" id="{2B7182BE-01CE-0C5E-9030-573E1A66121B}"/>
                  </a:ext>
                </a:extLst>
              </p:cNvPr>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grpSp>
        <p:sp>
          <p:nvSpPr>
            <p:cNvPr id="12" name="Freeform 5">
              <a:extLst>
                <a:ext uri="{FF2B5EF4-FFF2-40B4-BE49-F238E27FC236}">
                  <a16:creationId xmlns:a16="http://schemas.microsoft.com/office/drawing/2014/main" id="{0B368D6D-CE39-82A4-B520-D8688874579C}"/>
                </a:ext>
              </a:extLst>
            </p:cNvPr>
            <p:cNvSpPr>
              <a:spLocks/>
            </p:cNvSpPr>
            <p:nvPr/>
          </p:nvSpPr>
          <p:spPr bwMode="auto">
            <a:xfrm rot="2216878">
              <a:off x="3163050" y="2974968"/>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F26D64"/>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cxnSp>
          <p:nvCxnSpPr>
            <p:cNvPr id="13" name="直接连接符 12">
              <a:extLst>
                <a:ext uri="{FF2B5EF4-FFF2-40B4-BE49-F238E27FC236}">
                  <a16:creationId xmlns:a16="http://schemas.microsoft.com/office/drawing/2014/main" id="{E2D3629A-CFC7-6DE5-1749-47D4EC278093}"/>
                </a:ext>
              </a:extLst>
            </p:cNvPr>
            <p:cNvCxnSpPr>
              <a:stCxn id="8" idx="4"/>
              <a:endCxn id="22" idx="0"/>
            </p:cNvCxnSpPr>
            <p:nvPr/>
          </p:nvCxnSpPr>
          <p:spPr>
            <a:xfrm>
              <a:off x="2471662" y="2694836"/>
              <a:ext cx="362939" cy="23212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直接连接符 13">
              <a:extLst>
                <a:ext uri="{FF2B5EF4-FFF2-40B4-BE49-F238E27FC236}">
                  <a16:creationId xmlns:a16="http://schemas.microsoft.com/office/drawing/2014/main" id="{C26F33E5-CF7E-4A4A-425E-EFA6D38E265F}"/>
                </a:ext>
              </a:extLst>
            </p:cNvPr>
            <p:cNvCxnSpPr>
              <a:stCxn id="10" idx="4"/>
              <a:endCxn id="22" idx="0"/>
            </p:cNvCxnSpPr>
            <p:nvPr/>
          </p:nvCxnSpPr>
          <p:spPr>
            <a:xfrm flipH="1">
              <a:off x="2834601" y="3132025"/>
              <a:ext cx="347094" cy="1884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直接连接符 14">
              <a:extLst>
                <a:ext uri="{FF2B5EF4-FFF2-40B4-BE49-F238E27FC236}">
                  <a16:creationId xmlns:a16="http://schemas.microsoft.com/office/drawing/2014/main" id="{873D63AC-486A-FD77-7D37-91762593C1E2}"/>
                </a:ext>
              </a:extLst>
            </p:cNvPr>
            <p:cNvCxnSpPr>
              <a:stCxn id="12" idx="4"/>
              <a:endCxn id="22" idx="0"/>
            </p:cNvCxnSpPr>
            <p:nvPr/>
          </p:nvCxnSpPr>
          <p:spPr>
            <a:xfrm flipH="1">
              <a:off x="2834601" y="4138579"/>
              <a:ext cx="490098" cy="8774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直接连接符 15">
              <a:extLst>
                <a:ext uri="{FF2B5EF4-FFF2-40B4-BE49-F238E27FC236}">
                  <a16:creationId xmlns:a16="http://schemas.microsoft.com/office/drawing/2014/main" id="{0F7F8366-708C-94D6-ECB3-112B1FEF27D6}"/>
                </a:ext>
              </a:extLst>
            </p:cNvPr>
            <p:cNvCxnSpPr>
              <a:stCxn id="9" idx="4"/>
              <a:endCxn id="22" idx="0"/>
            </p:cNvCxnSpPr>
            <p:nvPr/>
          </p:nvCxnSpPr>
          <p:spPr>
            <a:xfrm>
              <a:off x="2137278" y="3475753"/>
              <a:ext cx="697323" cy="1540305"/>
            </a:xfrm>
            <a:prstGeom prst="line">
              <a:avLst/>
            </a:prstGeom>
          </p:spPr>
          <p:style>
            <a:lnRef idx="2">
              <a:schemeClr val="accent1"/>
            </a:lnRef>
            <a:fillRef idx="0">
              <a:schemeClr val="accent1"/>
            </a:fillRef>
            <a:effectRef idx="1">
              <a:schemeClr val="accent1"/>
            </a:effectRef>
            <a:fontRef idx="minor">
              <a:schemeClr val="tx1"/>
            </a:fontRef>
          </p:style>
        </p:cxnSp>
        <p:sp>
          <p:nvSpPr>
            <p:cNvPr id="17" name="Freeform 24">
              <a:extLst>
                <a:ext uri="{FF2B5EF4-FFF2-40B4-BE49-F238E27FC236}">
                  <a16:creationId xmlns:a16="http://schemas.microsoft.com/office/drawing/2014/main" id="{49F48B43-D202-36A8-F66A-292107B6DE6D}"/>
                </a:ext>
              </a:extLst>
            </p:cNvPr>
            <p:cNvSpPr>
              <a:spLocks noEditPoints="1"/>
            </p:cNvSpPr>
            <p:nvPr/>
          </p:nvSpPr>
          <p:spPr bwMode="auto">
            <a:xfrm flipH="1">
              <a:off x="1515345" y="2629831"/>
              <a:ext cx="499890" cy="502194"/>
            </a:xfrm>
            <a:custGeom>
              <a:avLst/>
              <a:gdLst>
                <a:gd name="T0" fmla="*/ 149 w 264"/>
                <a:gd name="T1" fmla="*/ 58 h 265"/>
                <a:gd name="T2" fmla="*/ 116 w 264"/>
                <a:gd name="T3" fmla="*/ 58 h 265"/>
                <a:gd name="T4" fmla="*/ 116 w 264"/>
                <a:gd name="T5" fmla="*/ 116 h 265"/>
                <a:gd name="T6" fmla="*/ 60 w 264"/>
                <a:gd name="T7" fmla="*/ 116 h 265"/>
                <a:gd name="T8" fmla="*/ 60 w 264"/>
                <a:gd name="T9" fmla="*/ 148 h 265"/>
                <a:gd name="T10" fmla="*/ 116 w 264"/>
                <a:gd name="T11" fmla="*/ 148 h 265"/>
                <a:gd name="T12" fmla="*/ 116 w 264"/>
                <a:gd name="T13" fmla="*/ 207 h 265"/>
                <a:gd name="T14" fmla="*/ 149 w 264"/>
                <a:gd name="T15" fmla="*/ 207 h 265"/>
                <a:gd name="T16" fmla="*/ 149 w 264"/>
                <a:gd name="T17" fmla="*/ 148 h 265"/>
                <a:gd name="T18" fmla="*/ 205 w 264"/>
                <a:gd name="T19" fmla="*/ 148 h 265"/>
                <a:gd name="T20" fmla="*/ 205 w 264"/>
                <a:gd name="T21" fmla="*/ 116 h 265"/>
                <a:gd name="T22" fmla="*/ 149 w 264"/>
                <a:gd name="T23" fmla="*/ 116 h 265"/>
                <a:gd name="T24" fmla="*/ 149 w 264"/>
                <a:gd name="T25" fmla="*/ 58 h 265"/>
                <a:gd name="T26" fmla="*/ 132 w 264"/>
                <a:gd name="T27" fmla="*/ 235 h 265"/>
                <a:gd name="T28" fmla="*/ 30 w 264"/>
                <a:gd name="T29" fmla="*/ 133 h 265"/>
                <a:gd name="T30" fmla="*/ 132 w 264"/>
                <a:gd name="T31" fmla="*/ 30 h 265"/>
                <a:gd name="T32" fmla="*/ 235 w 264"/>
                <a:gd name="T33" fmla="*/ 133 h 265"/>
                <a:gd name="T34" fmla="*/ 132 w 264"/>
                <a:gd name="T35" fmla="*/ 235 h 265"/>
                <a:gd name="T36" fmla="*/ 132 w 264"/>
                <a:gd name="T37" fmla="*/ 0 h 265"/>
                <a:gd name="T38" fmla="*/ 0 w 264"/>
                <a:gd name="T39" fmla="*/ 133 h 265"/>
                <a:gd name="T40" fmla="*/ 132 w 264"/>
                <a:gd name="T41" fmla="*/ 265 h 265"/>
                <a:gd name="T42" fmla="*/ 264 w 264"/>
                <a:gd name="T43" fmla="*/ 133 h 265"/>
                <a:gd name="T44" fmla="*/ 132 w 264"/>
                <a:gd name="T4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265">
                  <a:moveTo>
                    <a:pt x="149" y="58"/>
                  </a:moveTo>
                  <a:cubicBezTo>
                    <a:pt x="116" y="58"/>
                    <a:pt x="116" y="58"/>
                    <a:pt x="116" y="58"/>
                  </a:cubicBezTo>
                  <a:cubicBezTo>
                    <a:pt x="116" y="116"/>
                    <a:pt x="116" y="116"/>
                    <a:pt x="116" y="116"/>
                  </a:cubicBezTo>
                  <a:cubicBezTo>
                    <a:pt x="60" y="116"/>
                    <a:pt x="60" y="116"/>
                    <a:pt x="60" y="116"/>
                  </a:cubicBezTo>
                  <a:cubicBezTo>
                    <a:pt x="60" y="148"/>
                    <a:pt x="60" y="148"/>
                    <a:pt x="60" y="148"/>
                  </a:cubicBezTo>
                  <a:cubicBezTo>
                    <a:pt x="116" y="148"/>
                    <a:pt x="116" y="148"/>
                    <a:pt x="116" y="148"/>
                  </a:cubicBezTo>
                  <a:cubicBezTo>
                    <a:pt x="116" y="207"/>
                    <a:pt x="116" y="207"/>
                    <a:pt x="116" y="207"/>
                  </a:cubicBezTo>
                  <a:cubicBezTo>
                    <a:pt x="149" y="207"/>
                    <a:pt x="149" y="207"/>
                    <a:pt x="149" y="207"/>
                  </a:cubicBezTo>
                  <a:cubicBezTo>
                    <a:pt x="149" y="148"/>
                    <a:pt x="149" y="148"/>
                    <a:pt x="149" y="148"/>
                  </a:cubicBezTo>
                  <a:cubicBezTo>
                    <a:pt x="205" y="148"/>
                    <a:pt x="205" y="148"/>
                    <a:pt x="205" y="148"/>
                  </a:cubicBezTo>
                  <a:cubicBezTo>
                    <a:pt x="205" y="116"/>
                    <a:pt x="205" y="116"/>
                    <a:pt x="205" y="116"/>
                  </a:cubicBezTo>
                  <a:cubicBezTo>
                    <a:pt x="149" y="116"/>
                    <a:pt x="149" y="116"/>
                    <a:pt x="149" y="116"/>
                  </a:cubicBezTo>
                  <a:cubicBezTo>
                    <a:pt x="149" y="58"/>
                    <a:pt x="149" y="58"/>
                    <a:pt x="149" y="58"/>
                  </a:cubicBezTo>
                  <a:moveTo>
                    <a:pt x="132" y="235"/>
                  </a:moveTo>
                  <a:cubicBezTo>
                    <a:pt x="76" y="235"/>
                    <a:pt x="30" y="189"/>
                    <a:pt x="30" y="133"/>
                  </a:cubicBezTo>
                  <a:cubicBezTo>
                    <a:pt x="30" y="76"/>
                    <a:pt x="76" y="30"/>
                    <a:pt x="132" y="30"/>
                  </a:cubicBezTo>
                  <a:cubicBezTo>
                    <a:pt x="189" y="30"/>
                    <a:pt x="235" y="76"/>
                    <a:pt x="235" y="133"/>
                  </a:cubicBezTo>
                  <a:cubicBezTo>
                    <a:pt x="235" y="189"/>
                    <a:pt x="189" y="235"/>
                    <a:pt x="132" y="235"/>
                  </a:cubicBezTo>
                  <a:moveTo>
                    <a:pt x="132" y="0"/>
                  </a:moveTo>
                  <a:cubicBezTo>
                    <a:pt x="59" y="0"/>
                    <a:pt x="0" y="60"/>
                    <a:pt x="0" y="133"/>
                  </a:cubicBezTo>
                  <a:cubicBezTo>
                    <a:pt x="0" y="206"/>
                    <a:pt x="59" y="265"/>
                    <a:pt x="132" y="265"/>
                  </a:cubicBezTo>
                  <a:cubicBezTo>
                    <a:pt x="205" y="265"/>
                    <a:pt x="264" y="206"/>
                    <a:pt x="264" y="133"/>
                  </a:cubicBezTo>
                  <a:cubicBezTo>
                    <a:pt x="264" y="60"/>
                    <a:pt x="205" y="0"/>
                    <a:pt x="13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8" name="Freeform 21">
              <a:extLst>
                <a:ext uri="{FF2B5EF4-FFF2-40B4-BE49-F238E27FC236}">
                  <a16:creationId xmlns:a16="http://schemas.microsoft.com/office/drawing/2014/main" id="{5084102A-C427-87E1-2810-C20155246FD3}"/>
                </a:ext>
              </a:extLst>
            </p:cNvPr>
            <p:cNvSpPr>
              <a:spLocks noEditPoints="1"/>
            </p:cNvSpPr>
            <p:nvPr/>
          </p:nvSpPr>
          <p:spPr bwMode="auto">
            <a:xfrm flipH="1">
              <a:off x="2243803" y="1642234"/>
              <a:ext cx="440173" cy="726347"/>
            </a:xfrm>
            <a:custGeom>
              <a:avLst/>
              <a:gdLst>
                <a:gd name="T0" fmla="*/ 76 w 221"/>
                <a:gd name="T1" fmla="*/ 315 h 365"/>
                <a:gd name="T2" fmla="*/ 110 w 221"/>
                <a:gd name="T3" fmla="*/ 186 h 365"/>
                <a:gd name="T4" fmla="*/ 171 w 221"/>
                <a:gd name="T5" fmla="*/ 289 h 365"/>
                <a:gd name="T6" fmla="*/ 97 w 221"/>
                <a:gd name="T7" fmla="*/ 145 h 365"/>
                <a:gd name="T8" fmla="*/ 70 w 221"/>
                <a:gd name="T9" fmla="*/ 174 h 365"/>
                <a:gd name="T10" fmla="*/ 23 w 221"/>
                <a:gd name="T11" fmla="*/ 186 h 365"/>
                <a:gd name="T12" fmla="*/ 24 w 221"/>
                <a:gd name="T13" fmla="*/ 226 h 365"/>
                <a:gd name="T14" fmla="*/ 0 w 221"/>
                <a:gd name="T15" fmla="*/ 268 h 365"/>
                <a:gd name="T16" fmla="*/ 29 w 221"/>
                <a:gd name="T17" fmla="*/ 296 h 365"/>
                <a:gd name="T18" fmla="*/ 42 w 221"/>
                <a:gd name="T19" fmla="*/ 342 h 365"/>
                <a:gd name="T20" fmla="*/ 82 w 221"/>
                <a:gd name="T21" fmla="*/ 341 h 365"/>
                <a:gd name="T22" fmla="*/ 118 w 221"/>
                <a:gd name="T23" fmla="*/ 346 h 365"/>
                <a:gd name="T24" fmla="*/ 156 w 221"/>
                <a:gd name="T25" fmla="*/ 356 h 365"/>
                <a:gd name="T26" fmla="*/ 180 w 221"/>
                <a:gd name="T27" fmla="*/ 314 h 365"/>
                <a:gd name="T28" fmla="*/ 214 w 221"/>
                <a:gd name="T29" fmla="*/ 294 h 365"/>
                <a:gd name="T30" fmla="*/ 201 w 221"/>
                <a:gd name="T31" fmla="*/ 247 h 365"/>
                <a:gd name="T32" fmla="*/ 211 w 221"/>
                <a:gd name="T33" fmla="*/ 209 h 365"/>
                <a:gd name="T34" fmla="*/ 169 w 221"/>
                <a:gd name="T35" fmla="*/ 186 h 365"/>
                <a:gd name="T36" fmla="*/ 149 w 221"/>
                <a:gd name="T37" fmla="*/ 151 h 365"/>
                <a:gd name="T38" fmla="*/ 110 w 221"/>
                <a:gd name="T39" fmla="*/ 164 h 365"/>
                <a:gd name="T40" fmla="*/ 97 w 221"/>
                <a:gd name="T41" fmla="*/ 145 h 365"/>
                <a:gd name="T42" fmla="*/ 74 w 221"/>
                <a:gd name="T43" fmla="*/ 116 h 365"/>
                <a:gd name="T44" fmla="*/ 97 w 221"/>
                <a:gd name="T45" fmla="*/ 27 h 365"/>
                <a:gd name="T46" fmla="*/ 138 w 221"/>
                <a:gd name="T47" fmla="*/ 98 h 365"/>
                <a:gd name="T48" fmla="*/ 88 w 221"/>
                <a:gd name="T49" fmla="*/ 0 h 365"/>
                <a:gd name="T50" fmla="*/ 70 w 221"/>
                <a:gd name="T51" fmla="*/ 19 h 365"/>
                <a:gd name="T52" fmla="*/ 38 w 221"/>
                <a:gd name="T53" fmla="*/ 28 h 365"/>
                <a:gd name="T54" fmla="*/ 39 w 221"/>
                <a:gd name="T55" fmla="*/ 55 h 365"/>
                <a:gd name="T56" fmla="*/ 22 w 221"/>
                <a:gd name="T57" fmla="*/ 83 h 365"/>
                <a:gd name="T58" fmla="*/ 42 w 221"/>
                <a:gd name="T59" fmla="*/ 102 h 365"/>
                <a:gd name="T60" fmla="*/ 50 w 221"/>
                <a:gd name="T61" fmla="*/ 134 h 365"/>
                <a:gd name="T62" fmla="*/ 78 w 221"/>
                <a:gd name="T63" fmla="*/ 133 h 365"/>
                <a:gd name="T64" fmla="*/ 102 w 221"/>
                <a:gd name="T65" fmla="*/ 136 h 365"/>
                <a:gd name="T66" fmla="*/ 128 w 221"/>
                <a:gd name="T67" fmla="*/ 143 h 365"/>
                <a:gd name="T68" fmla="*/ 144 w 221"/>
                <a:gd name="T69" fmla="*/ 114 h 365"/>
                <a:gd name="T70" fmla="*/ 168 w 221"/>
                <a:gd name="T71" fmla="*/ 101 h 365"/>
                <a:gd name="T72" fmla="*/ 159 w 221"/>
                <a:gd name="T73" fmla="*/ 69 h 365"/>
                <a:gd name="T74" fmla="*/ 166 w 221"/>
                <a:gd name="T75" fmla="*/ 43 h 365"/>
                <a:gd name="T76" fmla="*/ 137 w 221"/>
                <a:gd name="T77" fmla="*/ 27 h 365"/>
                <a:gd name="T78" fmla="*/ 123 w 221"/>
                <a:gd name="T79" fmla="*/ 4 h 365"/>
                <a:gd name="T80" fmla="*/ 97 w 221"/>
                <a:gd name="T81" fmla="*/ 13 h 365"/>
                <a:gd name="T82" fmla="*/ 88 w 221"/>
                <a:gd name="T8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365">
                  <a:moveTo>
                    <a:pt x="110" y="324"/>
                  </a:moveTo>
                  <a:cubicBezTo>
                    <a:pt x="99" y="324"/>
                    <a:pt x="87" y="321"/>
                    <a:pt x="76" y="315"/>
                  </a:cubicBezTo>
                  <a:cubicBezTo>
                    <a:pt x="43" y="297"/>
                    <a:pt x="31" y="254"/>
                    <a:pt x="50" y="221"/>
                  </a:cubicBezTo>
                  <a:cubicBezTo>
                    <a:pt x="63" y="198"/>
                    <a:pt x="86" y="186"/>
                    <a:pt x="110" y="186"/>
                  </a:cubicBezTo>
                  <a:cubicBezTo>
                    <a:pt x="122" y="186"/>
                    <a:pt x="134" y="188"/>
                    <a:pt x="144" y="194"/>
                  </a:cubicBezTo>
                  <a:cubicBezTo>
                    <a:pt x="178" y="213"/>
                    <a:pt x="190" y="256"/>
                    <a:pt x="171" y="289"/>
                  </a:cubicBezTo>
                  <a:cubicBezTo>
                    <a:pt x="158" y="312"/>
                    <a:pt x="135" y="324"/>
                    <a:pt x="110" y="324"/>
                  </a:cubicBezTo>
                  <a:moveTo>
                    <a:pt x="97" y="145"/>
                  </a:moveTo>
                  <a:cubicBezTo>
                    <a:pt x="64" y="154"/>
                    <a:pt x="64" y="154"/>
                    <a:pt x="64" y="154"/>
                  </a:cubicBezTo>
                  <a:cubicBezTo>
                    <a:pt x="70" y="174"/>
                    <a:pt x="70" y="174"/>
                    <a:pt x="70" y="174"/>
                  </a:cubicBezTo>
                  <a:cubicBezTo>
                    <a:pt x="59" y="179"/>
                    <a:pt x="49" y="187"/>
                    <a:pt x="41" y="196"/>
                  </a:cubicBezTo>
                  <a:cubicBezTo>
                    <a:pt x="23" y="186"/>
                    <a:pt x="23" y="186"/>
                    <a:pt x="23" y="186"/>
                  </a:cubicBezTo>
                  <a:cubicBezTo>
                    <a:pt x="6" y="216"/>
                    <a:pt x="6" y="216"/>
                    <a:pt x="6" y="216"/>
                  </a:cubicBezTo>
                  <a:cubicBezTo>
                    <a:pt x="24" y="226"/>
                    <a:pt x="24" y="226"/>
                    <a:pt x="24" y="226"/>
                  </a:cubicBezTo>
                  <a:cubicBezTo>
                    <a:pt x="20" y="238"/>
                    <a:pt x="19" y="250"/>
                    <a:pt x="20" y="263"/>
                  </a:cubicBezTo>
                  <a:cubicBezTo>
                    <a:pt x="0" y="268"/>
                    <a:pt x="0" y="268"/>
                    <a:pt x="0" y="268"/>
                  </a:cubicBezTo>
                  <a:cubicBezTo>
                    <a:pt x="9" y="301"/>
                    <a:pt x="9" y="301"/>
                    <a:pt x="9" y="301"/>
                  </a:cubicBezTo>
                  <a:cubicBezTo>
                    <a:pt x="29" y="296"/>
                    <a:pt x="29" y="296"/>
                    <a:pt x="29" y="296"/>
                  </a:cubicBezTo>
                  <a:cubicBezTo>
                    <a:pt x="34" y="306"/>
                    <a:pt x="42" y="316"/>
                    <a:pt x="52" y="324"/>
                  </a:cubicBezTo>
                  <a:cubicBezTo>
                    <a:pt x="42" y="342"/>
                    <a:pt x="42" y="342"/>
                    <a:pt x="42" y="342"/>
                  </a:cubicBezTo>
                  <a:cubicBezTo>
                    <a:pt x="72" y="359"/>
                    <a:pt x="72" y="359"/>
                    <a:pt x="72" y="359"/>
                  </a:cubicBezTo>
                  <a:cubicBezTo>
                    <a:pt x="82" y="341"/>
                    <a:pt x="82" y="341"/>
                    <a:pt x="82" y="341"/>
                  </a:cubicBezTo>
                  <a:cubicBezTo>
                    <a:pt x="91" y="344"/>
                    <a:pt x="101" y="346"/>
                    <a:pt x="110" y="346"/>
                  </a:cubicBezTo>
                  <a:cubicBezTo>
                    <a:pt x="113" y="346"/>
                    <a:pt x="115" y="346"/>
                    <a:pt x="118" y="346"/>
                  </a:cubicBezTo>
                  <a:cubicBezTo>
                    <a:pt x="123" y="365"/>
                    <a:pt x="123" y="365"/>
                    <a:pt x="123" y="365"/>
                  </a:cubicBezTo>
                  <a:cubicBezTo>
                    <a:pt x="156" y="356"/>
                    <a:pt x="156" y="356"/>
                    <a:pt x="156" y="356"/>
                  </a:cubicBezTo>
                  <a:cubicBezTo>
                    <a:pt x="151" y="336"/>
                    <a:pt x="151" y="336"/>
                    <a:pt x="151" y="336"/>
                  </a:cubicBezTo>
                  <a:cubicBezTo>
                    <a:pt x="162" y="331"/>
                    <a:pt x="172" y="323"/>
                    <a:pt x="180" y="314"/>
                  </a:cubicBezTo>
                  <a:cubicBezTo>
                    <a:pt x="198" y="324"/>
                    <a:pt x="198" y="324"/>
                    <a:pt x="198" y="324"/>
                  </a:cubicBezTo>
                  <a:cubicBezTo>
                    <a:pt x="214" y="294"/>
                    <a:pt x="214" y="294"/>
                    <a:pt x="214" y="294"/>
                  </a:cubicBezTo>
                  <a:cubicBezTo>
                    <a:pt x="197" y="284"/>
                    <a:pt x="197" y="284"/>
                    <a:pt x="197" y="284"/>
                  </a:cubicBezTo>
                  <a:cubicBezTo>
                    <a:pt x="201" y="272"/>
                    <a:pt x="202" y="259"/>
                    <a:pt x="201" y="247"/>
                  </a:cubicBezTo>
                  <a:cubicBezTo>
                    <a:pt x="221" y="242"/>
                    <a:pt x="221" y="242"/>
                    <a:pt x="221" y="242"/>
                  </a:cubicBezTo>
                  <a:cubicBezTo>
                    <a:pt x="211" y="209"/>
                    <a:pt x="211" y="209"/>
                    <a:pt x="211" y="209"/>
                  </a:cubicBezTo>
                  <a:cubicBezTo>
                    <a:pt x="192" y="214"/>
                    <a:pt x="192" y="214"/>
                    <a:pt x="192" y="214"/>
                  </a:cubicBezTo>
                  <a:cubicBezTo>
                    <a:pt x="186" y="203"/>
                    <a:pt x="179" y="194"/>
                    <a:pt x="169" y="186"/>
                  </a:cubicBezTo>
                  <a:cubicBezTo>
                    <a:pt x="179" y="168"/>
                    <a:pt x="179" y="168"/>
                    <a:pt x="179" y="168"/>
                  </a:cubicBezTo>
                  <a:cubicBezTo>
                    <a:pt x="149" y="151"/>
                    <a:pt x="149" y="151"/>
                    <a:pt x="149" y="151"/>
                  </a:cubicBezTo>
                  <a:cubicBezTo>
                    <a:pt x="139" y="169"/>
                    <a:pt x="139" y="169"/>
                    <a:pt x="139" y="169"/>
                  </a:cubicBezTo>
                  <a:cubicBezTo>
                    <a:pt x="130" y="166"/>
                    <a:pt x="120" y="164"/>
                    <a:pt x="110" y="164"/>
                  </a:cubicBezTo>
                  <a:cubicBezTo>
                    <a:pt x="108" y="164"/>
                    <a:pt x="105" y="164"/>
                    <a:pt x="103" y="164"/>
                  </a:cubicBezTo>
                  <a:cubicBezTo>
                    <a:pt x="97" y="145"/>
                    <a:pt x="97" y="145"/>
                    <a:pt x="97" y="145"/>
                  </a:cubicBezTo>
                  <a:moveTo>
                    <a:pt x="97" y="122"/>
                  </a:moveTo>
                  <a:cubicBezTo>
                    <a:pt x="89" y="122"/>
                    <a:pt x="81" y="120"/>
                    <a:pt x="74" y="116"/>
                  </a:cubicBezTo>
                  <a:cubicBezTo>
                    <a:pt x="51" y="103"/>
                    <a:pt x="43" y="74"/>
                    <a:pt x="56" y="51"/>
                  </a:cubicBezTo>
                  <a:cubicBezTo>
                    <a:pt x="65" y="36"/>
                    <a:pt x="81" y="27"/>
                    <a:pt x="97" y="27"/>
                  </a:cubicBezTo>
                  <a:cubicBezTo>
                    <a:pt x="105" y="27"/>
                    <a:pt x="113" y="29"/>
                    <a:pt x="120" y="34"/>
                  </a:cubicBezTo>
                  <a:cubicBezTo>
                    <a:pt x="143" y="46"/>
                    <a:pt x="151" y="75"/>
                    <a:pt x="138" y="98"/>
                  </a:cubicBezTo>
                  <a:cubicBezTo>
                    <a:pt x="130" y="113"/>
                    <a:pt x="114" y="122"/>
                    <a:pt x="97" y="122"/>
                  </a:cubicBezTo>
                  <a:moveTo>
                    <a:pt x="88" y="0"/>
                  </a:moveTo>
                  <a:cubicBezTo>
                    <a:pt x="66" y="6"/>
                    <a:pt x="66" y="6"/>
                    <a:pt x="66" y="6"/>
                  </a:cubicBezTo>
                  <a:cubicBezTo>
                    <a:pt x="70" y="19"/>
                    <a:pt x="70" y="19"/>
                    <a:pt x="70" y="19"/>
                  </a:cubicBezTo>
                  <a:cubicBezTo>
                    <a:pt x="62" y="23"/>
                    <a:pt x="55" y="28"/>
                    <a:pt x="50" y="35"/>
                  </a:cubicBezTo>
                  <a:cubicBezTo>
                    <a:pt x="38" y="28"/>
                    <a:pt x="38" y="28"/>
                    <a:pt x="38" y="28"/>
                  </a:cubicBezTo>
                  <a:cubicBezTo>
                    <a:pt x="26" y="48"/>
                    <a:pt x="26" y="48"/>
                    <a:pt x="26" y="48"/>
                  </a:cubicBezTo>
                  <a:cubicBezTo>
                    <a:pt x="39" y="55"/>
                    <a:pt x="39" y="55"/>
                    <a:pt x="39" y="55"/>
                  </a:cubicBezTo>
                  <a:cubicBezTo>
                    <a:pt x="36" y="63"/>
                    <a:pt x="35" y="72"/>
                    <a:pt x="36" y="80"/>
                  </a:cubicBezTo>
                  <a:cubicBezTo>
                    <a:pt x="22" y="83"/>
                    <a:pt x="22" y="83"/>
                    <a:pt x="22" y="83"/>
                  </a:cubicBezTo>
                  <a:cubicBezTo>
                    <a:pt x="29" y="106"/>
                    <a:pt x="29" y="106"/>
                    <a:pt x="29" y="106"/>
                  </a:cubicBezTo>
                  <a:cubicBezTo>
                    <a:pt x="42" y="102"/>
                    <a:pt x="42" y="102"/>
                    <a:pt x="42" y="102"/>
                  </a:cubicBezTo>
                  <a:cubicBezTo>
                    <a:pt x="45" y="110"/>
                    <a:pt x="51" y="116"/>
                    <a:pt x="57" y="122"/>
                  </a:cubicBezTo>
                  <a:cubicBezTo>
                    <a:pt x="50" y="134"/>
                    <a:pt x="50" y="134"/>
                    <a:pt x="50" y="134"/>
                  </a:cubicBezTo>
                  <a:cubicBezTo>
                    <a:pt x="71" y="145"/>
                    <a:pt x="71" y="145"/>
                    <a:pt x="71" y="145"/>
                  </a:cubicBezTo>
                  <a:cubicBezTo>
                    <a:pt x="78" y="133"/>
                    <a:pt x="78" y="133"/>
                    <a:pt x="78" y="133"/>
                  </a:cubicBezTo>
                  <a:cubicBezTo>
                    <a:pt x="84" y="135"/>
                    <a:pt x="91" y="136"/>
                    <a:pt x="97" y="136"/>
                  </a:cubicBezTo>
                  <a:cubicBezTo>
                    <a:pt x="99" y="136"/>
                    <a:pt x="101" y="136"/>
                    <a:pt x="102" y="136"/>
                  </a:cubicBezTo>
                  <a:cubicBezTo>
                    <a:pt x="106" y="149"/>
                    <a:pt x="106" y="149"/>
                    <a:pt x="106" y="149"/>
                  </a:cubicBezTo>
                  <a:cubicBezTo>
                    <a:pt x="128" y="143"/>
                    <a:pt x="128" y="143"/>
                    <a:pt x="128" y="143"/>
                  </a:cubicBezTo>
                  <a:cubicBezTo>
                    <a:pt x="125" y="130"/>
                    <a:pt x="125" y="130"/>
                    <a:pt x="125" y="130"/>
                  </a:cubicBezTo>
                  <a:cubicBezTo>
                    <a:pt x="132" y="126"/>
                    <a:pt x="139" y="121"/>
                    <a:pt x="144" y="114"/>
                  </a:cubicBezTo>
                  <a:cubicBezTo>
                    <a:pt x="156" y="121"/>
                    <a:pt x="156" y="121"/>
                    <a:pt x="156" y="121"/>
                  </a:cubicBezTo>
                  <a:cubicBezTo>
                    <a:pt x="168" y="101"/>
                    <a:pt x="168" y="101"/>
                    <a:pt x="168" y="101"/>
                  </a:cubicBezTo>
                  <a:cubicBezTo>
                    <a:pt x="156" y="94"/>
                    <a:pt x="156" y="94"/>
                    <a:pt x="156" y="94"/>
                  </a:cubicBezTo>
                  <a:cubicBezTo>
                    <a:pt x="158" y="86"/>
                    <a:pt x="159" y="78"/>
                    <a:pt x="159" y="69"/>
                  </a:cubicBezTo>
                  <a:cubicBezTo>
                    <a:pt x="172" y="66"/>
                    <a:pt x="172" y="66"/>
                    <a:pt x="172" y="66"/>
                  </a:cubicBezTo>
                  <a:cubicBezTo>
                    <a:pt x="166" y="43"/>
                    <a:pt x="166" y="43"/>
                    <a:pt x="166" y="43"/>
                  </a:cubicBezTo>
                  <a:cubicBezTo>
                    <a:pt x="152" y="47"/>
                    <a:pt x="152" y="47"/>
                    <a:pt x="152" y="47"/>
                  </a:cubicBezTo>
                  <a:cubicBezTo>
                    <a:pt x="149" y="40"/>
                    <a:pt x="144" y="33"/>
                    <a:pt x="137" y="27"/>
                  </a:cubicBezTo>
                  <a:cubicBezTo>
                    <a:pt x="144" y="15"/>
                    <a:pt x="144" y="15"/>
                    <a:pt x="144" y="15"/>
                  </a:cubicBezTo>
                  <a:cubicBezTo>
                    <a:pt x="123" y="4"/>
                    <a:pt x="123" y="4"/>
                    <a:pt x="123" y="4"/>
                  </a:cubicBezTo>
                  <a:cubicBezTo>
                    <a:pt x="117" y="16"/>
                    <a:pt x="117" y="16"/>
                    <a:pt x="117" y="16"/>
                  </a:cubicBezTo>
                  <a:cubicBezTo>
                    <a:pt x="110" y="14"/>
                    <a:pt x="104" y="13"/>
                    <a:pt x="97" y="13"/>
                  </a:cubicBezTo>
                  <a:cubicBezTo>
                    <a:pt x="95" y="13"/>
                    <a:pt x="94" y="13"/>
                    <a:pt x="92" y="13"/>
                  </a:cubicBezTo>
                  <a:cubicBezTo>
                    <a:pt x="88" y="0"/>
                    <a:pt x="88" y="0"/>
                    <a:pt x="8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9" name="Freeform 22">
              <a:extLst>
                <a:ext uri="{FF2B5EF4-FFF2-40B4-BE49-F238E27FC236}">
                  <a16:creationId xmlns:a16="http://schemas.microsoft.com/office/drawing/2014/main" id="{3AFABBD7-6DD2-2418-2D3F-17E8E91D0DDF}"/>
                </a:ext>
              </a:extLst>
            </p:cNvPr>
            <p:cNvSpPr>
              <a:spLocks noEditPoints="1"/>
            </p:cNvSpPr>
            <p:nvPr/>
          </p:nvSpPr>
          <p:spPr bwMode="auto">
            <a:xfrm flipH="1">
              <a:off x="3219075" y="2214597"/>
              <a:ext cx="534837" cy="555730"/>
            </a:xfrm>
            <a:custGeom>
              <a:avLst/>
              <a:gdLst>
                <a:gd name="T0" fmla="*/ 117 w 234"/>
                <a:gd name="T1" fmla="*/ 89 h 243"/>
                <a:gd name="T2" fmla="*/ 85 w 234"/>
                <a:gd name="T3" fmla="*/ 121 h 243"/>
                <a:gd name="T4" fmla="*/ 117 w 234"/>
                <a:gd name="T5" fmla="*/ 153 h 243"/>
                <a:gd name="T6" fmla="*/ 149 w 234"/>
                <a:gd name="T7" fmla="*/ 121 h 243"/>
                <a:gd name="T8" fmla="*/ 117 w 234"/>
                <a:gd name="T9" fmla="*/ 89 h 243"/>
                <a:gd name="T10" fmla="*/ 90 w 234"/>
                <a:gd name="T11" fmla="*/ 7 h 243"/>
                <a:gd name="T12" fmla="*/ 0 w 234"/>
                <a:gd name="T13" fmla="*/ 121 h 243"/>
                <a:gd name="T14" fmla="*/ 34 w 234"/>
                <a:gd name="T15" fmla="*/ 204 h 243"/>
                <a:gd name="T16" fmla="*/ 44 w 234"/>
                <a:gd name="T17" fmla="*/ 213 h 243"/>
                <a:gd name="T18" fmla="*/ 33 w 234"/>
                <a:gd name="T19" fmla="*/ 243 h 243"/>
                <a:gd name="T20" fmla="*/ 117 w 234"/>
                <a:gd name="T21" fmla="*/ 232 h 243"/>
                <a:gd name="T22" fmla="*/ 60 w 234"/>
                <a:gd name="T23" fmla="*/ 169 h 243"/>
                <a:gd name="T24" fmla="*/ 49 w 234"/>
                <a:gd name="T25" fmla="*/ 200 h 243"/>
                <a:gd name="T26" fmla="*/ 44 w 234"/>
                <a:gd name="T27" fmla="*/ 194 h 243"/>
                <a:gd name="T28" fmla="*/ 13 w 234"/>
                <a:gd name="T29" fmla="*/ 121 h 243"/>
                <a:gd name="T30" fmla="*/ 94 w 234"/>
                <a:gd name="T31" fmla="*/ 21 h 243"/>
                <a:gd name="T32" fmla="*/ 90 w 234"/>
                <a:gd name="T33" fmla="*/ 7 h 243"/>
                <a:gd name="T34" fmla="*/ 200 w 234"/>
                <a:gd name="T35" fmla="*/ 0 h 243"/>
                <a:gd name="T36" fmla="*/ 117 w 234"/>
                <a:gd name="T37" fmla="*/ 11 h 243"/>
                <a:gd name="T38" fmla="*/ 173 w 234"/>
                <a:gd name="T39" fmla="*/ 73 h 243"/>
                <a:gd name="T40" fmla="*/ 184 w 234"/>
                <a:gd name="T41" fmla="*/ 43 h 243"/>
                <a:gd name="T42" fmla="*/ 220 w 234"/>
                <a:gd name="T43" fmla="*/ 121 h 243"/>
                <a:gd name="T44" fmla="*/ 190 w 234"/>
                <a:gd name="T45" fmla="*/ 194 h 243"/>
                <a:gd name="T46" fmla="*/ 140 w 234"/>
                <a:gd name="T47" fmla="*/ 222 h 243"/>
                <a:gd name="T48" fmla="*/ 143 w 234"/>
                <a:gd name="T49" fmla="*/ 235 h 243"/>
                <a:gd name="T50" fmla="*/ 200 w 234"/>
                <a:gd name="T51" fmla="*/ 204 h 243"/>
                <a:gd name="T52" fmla="*/ 234 w 234"/>
                <a:gd name="T53" fmla="*/ 121 h 243"/>
                <a:gd name="T54" fmla="*/ 189 w 234"/>
                <a:gd name="T55" fmla="*/ 29 h 243"/>
                <a:gd name="T56" fmla="*/ 200 w 234"/>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3">
                  <a:moveTo>
                    <a:pt x="117" y="89"/>
                  </a:moveTo>
                  <a:cubicBezTo>
                    <a:pt x="99" y="89"/>
                    <a:pt x="85" y="104"/>
                    <a:pt x="85" y="121"/>
                  </a:cubicBezTo>
                  <a:cubicBezTo>
                    <a:pt x="85" y="139"/>
                    <a:pt x="99" y="153"/>
                    <a:pt x="117" y="153"/>
                  </a:cubicBezTo>
                  <a:cubicBezTo>
                    <a:pt x="135" y="153"/>
                    <a:pt x="149" y="139"/>
                    <a:pt x="149" y="121"/>
                  </a:cubicBezTo>
                  <a:cubicBezTo>
                    <a:pt x="149" y="104"/>
                    <a:pt x="135" y="89"/>
                    <a:pt x="117" y="89"/>
                  </a:cubicBezTo>
                  <a:moveTo>
                    <a:pt x="90" y="7"/>
                  </a:moveTo>
                  <a:cubicBezTo>
                    <a:pt x="38" y="19"/>
                    <a:pt x="0" y="66"/>
                    <a:pt x="0" y="121"/>
                  </a:cubicBezTo>
                  <a:cubicBezTo>
                    <a:pt x="0" y="153"/>
                    <a:pt x="12" y="182"/>
                    <a:pt x="34" y="204"/>
                  </a:cubicBezTo>
                  <a:cubicBezTo>
                    <a:pt x="37" y="207"/>
                    <a:pt x="41" y="210"/>
                    <a:pt x="44" y="213"/>
                  </a:cubicBezTo>
                  <a:cubicBezTo>
                    <a:pt x="33" y="243"/>
                    <a:pt x="33" y="243"/>
                    <a:pt x="33" y="243"/>
                  </a:cubicBezTo>
                  <a:cubicBezTo>
                    <a:pt x="117" y="232"/>
                    <a:pt x="117" y="232"/>
                    <a:pt x="117" y="232"/>
                  </a:cubicBezTo>
                  <a:cubicBezTo>
                    <a:pt x="60" y="169"/>
                    <a:pt x="60" y="169"/>
                    <a:pt x="60" y="169"/>
                  </a:cubicBezTo>
                  <a:cubicBezTo>
                    <a:pt x="49" y="200"/>
                    <a:pt x="49" y="200"/>
                    <a:pt x="49" y="200"/>
                  </a:cubicBezTo>
                  <a:cubicBezTo>
                    <a:pt x="47" y="198"/>
                    <a:pt x="46" y="196"/>
                    <a:pt x="44" y="194"/>
                  </a:cubicBezTo>
                  <a:cubicBezTo>
                    <a:pt x="24" y="175"/>
                    <a:pt x="13" y="149"/>
                    <a:pt x="13" y="121"/>
                  </a:cubicBezTo>
                  <a:cubicBezTo>
                    <a:pt x="13" y="72"/>
                    <a:pt x="48" y="31"/>
                    <a:pt x="94" y="21"/>
                  </a:cubicBezTo>
                  <a:cubicBezTo>
                    <a:pt x="90" y="7"/>
                    <a:pt x="90" y="7"/>
                    <a:pt x="90" y="7"/>
                  </a:cubicBezTo>
                  <a:moveTo>
                    <a:pt x="200" y="0"/>
                  </a:moveTo>
                  <a:cubicBezTo>
                    <a:pt x="117" y="11"/>
                    <a:pt x="117" y="11"/>
                    <a:pt x="117" y="11"/>
                  </a:cubicBezTo>
                  <a:cubicBezTo>
                    <a:pt x="173" y="73"/>
                    <a:pt x="173" y="73"/>
                    <a:pt x="173" y="73"/>
                  </a:cubicBezTo>
                  <a:cubicBezTo>
                    <a:pt x="184" y="43"/>
                    <a:pt x="184" y="43"/>
                    <a:pt x="184" y="43"/>
                  </a:cubicBezTo>
                  <a:cubicBezTo>
                    <a:pt x="206" y="62"/>
                    <a:pt x="220" y="90"/>
                    <a:pt x="220" y="121"/>
                  </a:cubicBezTo>
                  <a:cubicBezTo>
                    <a:pt x="220" y="149"/>
                    <a:pt x="209" y="175"/>
                    <a:pt x="190" y="194"/>
                  </a:cubicBezTo>
                  <a:cubicBezTo>
                    <a:pt x="176" y="208"/>
                    <a:pt x="159" y="218"/>
                    <a:pt x="140" y="222"/>
                  </a:cubicBezTo>
                  <a:cubicBezTo>
                    <a:pt x="143" y="235"/>
                    <a:pt x="143" y="235"/>
                    <a:pt x="143" y="235"/>
                  </a:cubicBezTo>
                  <a:cubicBezTo>
                    <a:pt x="164" y="231"/>
                    <a:pt x="184" y="220"/>
                    <a:pt x="200" y="204"/>
                  </a:cubicBezTo>
                  <a:cubicBezTo>
                    <a:pt x="222" y="182"/>
                    <a:pt x="234" y="153"/>
                    <a:pt x="234" y="121"/>
                  </a:cubicBezTo>
                  <a:cubicBezTo>
                    <a:pt x="234" y="84"/>
                    <a:pt x="216" y="51"/>
                    <a:pt x="189" y="29"/>
                  </a:cubicBezTo>
                  <a:cubicBezTo>
                    <a:pt x="200" y="0"/>
                    <a:pt x="200" y="0"/>
                    <a:pt x="20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0" name="Freeform 23">
              <a:extLst>
                <a:ext uri="{FF2B5EF4-FFF2-40B4-BE49-F238E27FC236}">
                  <a16:creationId xmlns:a16="http://schemas.microsoft.com/office/drawing/2014/main" id="{A13B290B-0C51-7A4C-3963-449BCA0BC8E5}"/>
                </a:ext>
              </a:extLst>
            </p:cNvPr>
            <p:cNvSpPr>
              <a:spLocks noEditPoints="1"/>
            </p:cNvSpPr>
            <p:nvPr/>
          </p:nvSpPr>
          <p:spPr bwMode="auto">
            <a:xfrm flipH="1">
              <a:off x="3498363" y="3222528"/>
              <a:ext cx="544587" cy="618405"/>
            </a:xfrm>
            <a:custGeom>
              <a:avLst/>
              <a:gdLst>
                <a:gd name="T0" fmla="*/ 122 w 238"/>
                <a:gd name="T1" fmla="*/ 76 h 270"/>
                <a:gd name="T2" fmla="*/ 116 w 238"/>
                <a:gd name="T3" fmla="*/ 76 h 270"/>
                <a:gd name="T4" fmla="*/ 116 w 238"/>
                <a:gd name="T5" fmla="*/ 150 h 270"/>
                <a:gd name="T6" fmla="*/ 110 w 238"/>
                <a:gd name="T7" fmla="*/ 156 h 270"/>
                <a:gd name="T8" fmla="*/ 114 w 238"/>
                <a:gd name="T9" fmla="*/ 160 h 270"/>
                <a:gd name="T10" fmla="*/ 116 w 238"/>
                <a:gd name="T11" fmla="*/ 158 h 270"/>
                <a:gd name="T12" fmla="*/ 116 w 238"/>
                <a:gd name="T13" fmla="*/ 166 h 270"/>
                <a:gd name="T14" fmla="*/ 122 w 238"/>
                <a:gd name="T15" fmla="*/ 166 h 270"/>
                <a:gd name="T16" fmla="*/ 122 w 238"/>
                <a:gd name="T17" fmla="*/ 152 h 270"/>
                <a:gd name="T18" fmla="*/ 163 w 238"/>
                <a:gd name="T19" fmla="*/ 111 h 270"/>
                <a:gd name="T20" fmla="*/ 160 w 238"/>
                <a:gd name="T21" fmla="*/ 107 h 270"/>
                <a:gd name="T22" fmla="*/ 122 w 238"/>
                <a:gd name="T23" fmla="*/ 144 h 270"/>
                <a:gd name="T24" fmla="*/ 122 w 238"/>
                <a:gd name="T25" fmla="*/ 76 h 270"/>
                <a:gd name="T26" fmla="*/ 116 w 238"/>
                <a:gd name="T27" fmla="*/ 70 h 270"/>
                <a:gd name="T28" fmla="*/ 122 w 238"/>
                <a:gd name="T29" fmla="*/ 70 h 270"/>
                <a:gd name="T30" fmla="*/ 122 w 238"/>
                <a:gd name="T31" fmla="*/ 48 h 270"/>
                <a:gd name="T32" fmla="*/ 189 w 238"/>
                <a:gd name="T33" fmla="*/ 76 h 270"/>
                <a:gd name="T34" fmla="*/ 174 w 238"/>
                <a:gd name="T35" fmla="*/ 92 h 270"/>
                <a:gd name="T36" fmla="*/ 179 w 238"/>
                <a:gd name="T37" fmla="*/ 96 h 270"/>
                <a:gd name="T38" fmla="*/ 194 w 238"/>
                <a:gd name="T39" fmla="*/ 81 h 270"/>
                <a:gd name="T40" fmla="*/ 222 w 238"/>
                <a:gd name="T41" fmla="*/ 148 h 270"/>
                <a:gd name="T42" fmla="*/ 200 w 238"/>
                <a:gd name="T43" fmla="*/ 148 h 270"/>
                <a:gd name="T44" fmla="*/ 200 w 238"/>
                <a:gd name="T45" fmla="*/ 154 h 270"/>
                <a:gd name="T46" fmla="*/ 222 w 238"/>
                <a:gd name="T47" fmla="*/ 154 h 270"/>
                <a:gd name="T48" fmla="*/ 194 w 238"/>
                <a:gd name="T49" fmla="*/ 221 h 270"/>
                <a:gd name="T50" fmla="*/ 179 w 238"/>
                <a:gd name="T51" fmla="*/ 206 h 270"/>
                <a:gd name="T52" fmla="*/ 174 w 238"/>
                <a:gd name="T53" fmla="*/ 210 h 270"/>
                <a:gd name="T54" fmla="*/ 189 w 238"/>
                <a:gd name="T55" fmla="*/ 226 h 270"/>
                <a:gd name="T56" fmla="*/ 122 w 238"/>
                <a:gd name="T57" fmla="*/ 254 h 270"/>
                <a:gd name="T58" fmla="*/ 122 w 238"/>
                <a:gd name="T59" fmla="*/ 232 h 270"/>
                <a:gd name="T60" fmla="*/ 116 w 238"/>
                <a:gd name="T61" fmla="*/ 232 h 270"/>
                <a:gd name="T62" fmla="*/ 116 w 238"/>
                <a:gd name="T63" fmla="*/ 254 h 270"/>
                <a:gd name="T64" fmla="*/ 49 w 238"/>
                <a:gd name="T65" fmla="*/ 226 h 270"/>
                <a:gd name="T66" fmla="*/ 64 w 238"/>
                <a:gd name="T67" fmla="*/ 210 h 270"/>
                <a:gd name="T68" fmla="*/ 60 w 238"/>
                <a:gd name="T69" fmla="*/ 206 h 270"/>
                <a:gd name="T70" fmla="*/ 44 w 238"/>
                <a:gd name="T71" fmla="*/ 221 h 270"/>
                <a:gd name="T72" fmla="*/ 17 w 238"/>
                <a:gd name="T73" fmla="*/ 154 h 270"/>
                <a:gd name="T74" fmla="*/ 38 w 238"/>
                <a:gd name="T75" fmla="*/ 154 h 270"/>
                <a:gd name="T76" fmla="*/ 38 w 238"/>
                <a:gd name="T77" fmla="*/ 148 h 270"/>
                <a:gd name="T78" fmla="*/ 17 w 238"/>
                <a:gd name="T79" fmla="*/ 148 h 270"/>
                <a:gd name="T80" fmla="*/ 44 w 238"/>
                <a:gd name="T81" fmla="*/ 81 h 270"/>
                <a:gd name="T82" fmla="*/ 60 w 238"/>
                <a:gd name="T83" fmla="*/ 96 h 270"/>
                <a:gd name="T84" fmla="*/ 64 w 238"/>
                <a:gd name="T85" fmla="*/ 92 h 270"/>
                <a:gd name="T86" fmla="*/ 49 w 238"/>
                <a:gd name="T87" fmla="*/ 76 h 270"/>
                <a:gd name="T88" fmla="*/ 116 w 238"/>
                <a:gd name="T89" fmla="*/ 48 h 270"/>
                <a:gd name="T90" fmla="*/ 116 w 238"/>
                <a:gd name="T91" fmla="*/ 70 h 270"/>
                <a:gd name="T92" fmla="*/ 147 w 238"/>
                <a:gd name="T93" fmla="*/ 0 h 270"/>
                <a:gd name="T94" fmla="*/ 91 w 238"/>
                <a:gd name="T95" fmla="*/ 0 h 270"/>
                <a:gd name="T96" fmla="*/ 91 w 238"/>
                <a:gd name="T97" fmla="*/ 23 h 270"/>
                <a:gd name="T98" fmla="*/ 112 w 238"/>
                <a:gd name="T99" fmla="*/ 23 h 270"/>
                <a:gd name="T100" fmla="*/ 112 w 238"/>
                <a:gd name="T101" fmla="*/ 32 h 270"/>
                <a:gd name="T102" fmla="*/ 0 w 238"/>
                <a:gd name="T103" fmla="*/ 151 h 270"/>
                <a:gd name="T104" fmla="*/ 119 w 238"/>
                <a:gd name="T105" fmla="*/ 270 h 270"/>
                <a:gd name="T106" fmla="*/ 238 w 238"/>
                <a:gd name="T107" fmla="*/ 151 h 270"/>
                <a:gd name="T108" fmla="*/ 126 w 238"/>
                <a:gd name="T109" fmla="*/ 32 h 270"/>
                <a:gd name="T110" fmla="*/ 126 w 238"/>
                <a:gd name="T111" fmla="*/ 23 h 270"/>
                <a:gd name="T112" fmla="*/ 147 w 238"/>
                <a:gd name="T113" fmla="*/ 23 h 270"/>
                <a:gd name="T114" fmla="*/ 147 w 238"/>
                <a:gd name="T11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70">
                  <a:moveTo>
                    <a:pt x="122" y="76"/>
                  </a:moveTo>
                  <a:cubicBezTo>
                    <a:pt x="116" y="76"/>
                    <a:pt x="116" y="76"/>
                    <a:pt x="116" y="76"/>
                  </a:cubicBezTo>
                  <a:cubicBezTo>
                    <a:pt x="116" y="150"/>
                    <a:pt x="116" y="150"/>
                    <a:pt x="116" y="150"/>
                  </a:cubicBezTo>
                  <a:cubicBezTo>
                    <a:pt x="110" y="156"/>
                    <a:pt x="110" y="156"/>
                    <a:pt x="110" y="156"/>
                  </a:cubicBezTo>
                  <a:cubicBezTo>
                    <a:pt x="114" y="160"/>
                    <a:pt x="114" y="160"/>
                    <a:pt x="114" y="160"/>
                  </a:cubicBezTo>
                  <a:cubicBezTo>
                    <a:pt x="116" y="158"/>
                    <a:pt x="116" y="158"/>
                    <a:pt x="116" y="158"/>
                  </a:cubicBezTo>
                  <a:cubicBezTo>
                    <a:pt x="116" y="166"/>
                    <a:pt x="116" y="166"/>
                    <a:pt x="116" y="166"/>
                  </a:cubicBezTo>
                  <a:cubicBezTo>
                    <a:pt x="122" y="166"/>
                    <a:pt x="122" y="166"/>
                    <a:pt x="122" y="166"/>
                  </a:cubicBezTo>
                  <a:cubicBezTo>
                    <a:pt x="122" y="152"/>
                    <a:pt x="122" y="152"/>
                    <a:pt x="122" y="152"/>
                  </a:cubicBezTo>
                  <a:cubicBezTo>
                    <a:pt x="163" y="111"/>
                    <a:pt x="163" y="111"/>
                    <a:pt x="163" y="111"/>
                  </a:cubicBezTo>
                  <a:cubicBezTo>
                    <a:pt x="160" y="107"/>
                    <a:pt x="160" y="107"/>
                    <a:pt x="160" y="107"/>
                  </a:cubicBezTo>
                  <a:cubicBezTo>
                    <a:pt x="122" y="144"/>
                    <a:pt x="122" y="144"/>
                    <a:pt x="122" y="144"/>
                  </a:cubicBezTo>
                  <a:cubicBezTo>
                    <a:pt x="122" y="76"/>
                    <a:pt x="122" y="76"/>
                    <a:pt x="122" y="76"/>
                  </a:cubicBezTo>
                  <a:moveTo>
                    <a:pt x="116" y="70"/>
                  </a:moveTo>
                  <a:cubicBezTo>
                    <a:pt x="122" y="70"/>
                    <a:pt x="122" y="70"/>
                    <a:pt x="122" y="70"/>
                  </a:cubicBezTo>
                  <a:cubicBezTo>
                    <a:pt x="122" y="48"/>
                    <a:pt x="122" y="48"/>
                    <a:pt x="122" y="48"/>
                  </a:cubicBezTo>
                  <a:cubicBezTo>
                    <a:pt x="148" y="49"/>
                    <a:pt x="172" y="60"/>
                    <a:pt x="189" y="76"/>
                  </a:cubicBezTo>
                  <a:cubicBezTo>
                    <a:pt x="174" y="92"/>
                    <a:pt x="174" y="92"/>
                    <a:pt x="174" y="92"/>
                  </a:cubicBezTo>
                  <a:cubicBezTo>
                    <a:pt x="179" y="96"/>
                    <a:pt x="179" y="96"/>
                    <a:pt x="179" y="96"/>
                  </a:cubicBezTo>
                  <a:cubicBezTo>
                    <a:pt x="194" y="81"/>
                    <a:pt x="194" y="81"/>
                    <a:pt x="194" y="81"/>
                  </a:cubicBezTo>
                  <a:cubicBezTo>
                    <a:pt x="210" y="98"/>
                    <a:pt x="221" y="122"/>
                    <a:pt x="222" y="148"/>
                  </a:cubicBezTo>
                  <a:cubicBezTo>
                    <a:pt x="200" y="148"/>
                    <a:pt x="200" y="148"/>
                    <a:pt x="200" y="148"/>
                  </a:cubicBezTo>
                  <a:cubicBezTo>
                    <a:pt x="200" y="154"/>
                    <a:pt x="200" y="154"/>
                    <a:pt x="200" y="154"/>
                  </a:cubicBezTo>
                  <a:cubicBezTo>
                    <a:pt x="222" y="154"/>
                    <a:pt x="222" y="154"/>
                    <a:pt x="222" y="154"/>
                  </a:cubicBezTo>
                  <a:cubicBezTo>
                    <a:pt x="221" y="180"/>
                    <a:pt x="210" y="204"/>
                    <a:pt x="194" y="221"/>
                  </a:cubicBezTo>
                  <a:cubicBezTo>
                    <a:pt x="179" y="206"/>
                    <a:pt x="179" y="206"/>
                    <a:pt x="179" y="206"/>
                  </a:cubicBezTo>
                  <a:cubicBezTo>
                    <a:pt x="174" y="210"/>
                    <a:pt x="174" y="210"/>
                    <a:pt x="174" y="210"/>
                  </a:cubicBezTo>
                  <a:cubicBezTo>
                    <a:pt x="189" y="226"/>
                    <a:pt x="189" y="226"/>
                    <a:pt x="189" y="226"/>
                  </a:cubicBezTo>
                  <a:cubicBezTo>
                    <a:pt x="172" y="242"/>
                    <a:pt x="148" y="253"/>
                    <a:pt x="122" y="254"/>
                  </a:cubicBezTo>
                  <a:cubicBezTo>
                    <a:pt x="122" y="232"/>
                    <a:pt x="122" y="232"/>
                    <a:pt x="122" y="232"/>
                  </a:cubicBezTo>
                  <a:cubicBezTo>
                    <a:pt x="116" y="232"/>
                    <a:pt x="116" y="232"/>
                    <a:pt x="116" y="232"/>
                  </a:cubicBezTo>
                  <a:cubicBezTo>
                    <a:pt x="116" y="254"/>
                    <a:pt x="116" y="254"/>
                    <a:pt x="116" y="254"/>
                  </a:cubicBezTo>
                  <a:cubicBezTo>
                    <a:pt x="90" y="253"/>
                    <a:pt x="67" y="242"/>
                    <a:pt x="49" y="226"/>
                  </a:cubicBezTo>
                  <a:cubicBezTo>
                    <a:pt x="64" y="210"/>
                    <a:pt x="64" y="210"/>
                    <a:pt x="64" y="210"/>
                  </a:cubicBezTo>
                  <a:cubicBezTo>
                    <a:pt x="60" y="206"/>
                    <a:pt x="60" y="206"/>
                    <a:pt x="60" y="206"/>
                  </a:cubicBezTo>
                  <a:cubicBezTo>
                    <a:pt x="44" y="221"/>
                    <a:pt x="44" y="221"/>
                    <a:pt x="44" y="221"/>
                  </a:cubicBezTo>
                  <a:cubicBezTo>
                    <a:pt x="28" y="204"/>
                    <a:pt x="17" y="180"/>
                    <a:pt x="17" y="154"/>
                  </a:cubicBezTo>
                  <a:cubicBezTo>
                    <a:pt x="38" y="154"/>
                    <a:pt x="38" y="154"/>
                    <a:pt x="38" y="154"/>
                  </a:cubicBezTo>
                  <a:cubicBezTo>
                    <a:pt x="38" y="148"/>
                    <a:pt x="38" y="148"/>
                    <a:pt x="38" y="148"/>
                  </a:cubicBezTo>
                  <a:cubicBezTo>
                    <a:pt x="17" y="148"/>
                    <a:pt x="17" y="148"/>
                    <a:pt x="17" y="148"/>
                  </a:cubicBezTo>
                  <a:cubicBezTo>
                    <a:pt x="17" y="122"/>
                    <a:pt x="28" y="98"/>
                    <a:pt x="44" y="81"/>
                  </a:cubicBezTo>
                  <a:cubicBezTo>
                    <a:pt x="60" y="96"/>
                    <a:pt x="60" y="96"/>
                    <a:pt x="60" y="96"/>
                  </a:cubicBezTo>
                  <a:cubicBezTo>
                    <a:pt x="64" y="92"/>
                    <a:pt x="64" y="92"/>
                    <a:pt x="64" y="92"/>
                  </a:cubicBezTo>
                  <a:cubicBezTo>
                    <a:pt x="49" y="76"/>
                    <a:pt x="49" y="76"/>
                    <a:pt x="49" y="76"/>
                  </a:cubicBezTo>
                  <a:cubicBezTo>
                    <a:pt x="67" y="60"/>
                    <a:pt x="90" y="49"/>
                    <a:pt x="116" y="48"/>
                  </a:cubicBezTo>
                  <a:cubicBezTo>
                    <a:pt x="116" y="70"/>
                    <a:pt x="116" y="70"/>
                    <a:pt x="116" y="70"/>
                  </a:cubicBezTo>
                  <a:moveTo>
                    <a:pt x="147" y="0"/>
                  </a:moveTo>
                  <a:cubicBezTo>
                    <a:pt x="91" y="0"/>
                    <a:pt x="91" y="0"/>
                    <a:pt x="91" y="0"/>
                  </a:cubicBezTo>
                  <a:cubicBezTo>
                    <a:pt x="91" y="23"/>
                    <a:pt x="91" y="23"/>
                    <a:pt x="91" y="23"/>
                  </a:cubicBezTo>
                  <a:cubicBezTo>
                    <a:pt x="112" y="23"/>
                    <a:pt x="112" y="23"/>
                    <a:pt x="112" y="23"/>
                  </a:cubicBezTo>
                  <a:cubicBezTo>
                    <a:pt x="112" y="32"/>
                    <a:pt x="112" y="32"/>
                    <a:pt x="112" y="32"/>
                  </a:cubicBezTo>
                  <a:cubicBezTo>
                    <a:pt x="50" y="36"/>
                    <a:pt x="0" y="88"/>
                    <a:pt x="0" y="151"/>
                  </a:cubicBezTo>
                  <a:cubicBezTo>
                    <a:pt x="0" y="217"/>
                    <a:pt x="54" y="270"/>
                    <a:pt x="119" y="270"/>
                  </a:cubicBezTo>
                  <a:cubicBezTo>
                    <a:pt x="185" y="270"/>
                    <a:pt x="238" y="217"/>
                    <a:pt x="238" y="151"/>
                  </a:cubicBezTo>
                  <a:cubicBezTo>
                    <a:pt x="238" y="88"/>
                    <a:pt x="189" y="36"/>
                    <a:pt x="126" y="32"/>
                  </a:cubicBezTo>
                  <a:cubicBezTo>
                    <a:pt x="126" y="23"/>
                    <a:pt x="126" y="23"/>
                    <a:pt x="126" y="23"/>
                  </a:cubicBezTo>
                  <a:cubicBezTo>
                    <a:pt x="147" y="23"/>
                    <a:pt x="147" y="23"/>
                    <a:pt x="147" y="23"/>
                  </a:cubicBezTo>
                  <a:cubicBezTo>
                    <a:pt x="147" y="0"/>
                    <a:pt x="147" y="0"/>
                    <a:pt x="14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chemeClr val="bg1"/>
                </a:solidFill>
              </a:endParaRPr>
            </a:p>
          </p:txBody>
        </p:sp>
      </p:grpSp>
    </p:spTree>
    <p:extLst>
      <p:ext uri="{BB962C8B-B14F-4D97-AF65-F5344CB8AC3E}">
        <p14:creationId xmlns:p14="http://schemas.microsoft.com/office/powerpoint/2010/main" val="149726106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6B515-39F5-124B-7168-94371342CE03}"/>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BE87ABDD-B2E8-9F9D-9A88-6BC88D76F9EC}"/>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1F07667B-6EC9-3152-8827-D3A130E59278}"/>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9B067EA6-523D-F9AE-F4BF-2177A081B1BF}"/>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3B5400B3-597B-BBC4-61EE-5AE267A92D58}"/>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E18746B3-51FD-BFC4-C2E6-D977D359CCDE}"/>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233DAA69-3689-AB1D-2292-B59568F339CE}"/>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5FD9FDB2-ED20-155A-B4AA-EFEF8DDDA383}"/>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473EC386-9BF0-6D77-1A4D-95F886CB6D75}"/>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C7654116-6D7B-57FF-8030-5F3E1CFE6EF6}"/>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DACEFF2A-6CCD-508D-E71B-994B71C7129D}"/>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052BA711-670D-21D0-0972-3CCD20D5671D}"/>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BB77D086-2093-BB50-35ED-8CF6EDCC5C1A}"/>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D194F777-2A26-9D97-8CA9-21DC765FD30C}"/>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84FAF837-8B4E-BB96-A2EB-1F7B236DF833}"/>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87767855-B944-AEED-01BB-995462D25CDC}"/>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92B27541-0860-A951-A1CD-9BCF49D33935}"/>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B3F945CE-C64A-CC86-6875-B3D32CBC0A8D}"/>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04894163-F99B-DACE-B2F2-335D22586F19}"/>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36C03E6B-03BE-DAF2-1135-10E69EF8F2F2}"/>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F20CCE83-6632-85A5-1123-DFF2E96772A8}"/>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E111A856-8CD6-A957-87B0-CEC4F95C772E}"/>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120FB521-4816-6612-A161-4C8658FB4E80}"/>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0BD6CAED-12E6-5008-627D-F3753B1DB731}"/>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21FC7936-F15F-C291-7FC8-05D512AC048F}"/>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38B15C0D-B7F6-2A4B-D113-6F343CB0EB86}"/>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6A9440B1-B966-231C-B07B-442BC2441967}"/>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F19E4906-0AA3-1546-5C9F-E51FC9AE7E5D}"/>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0B083951-0274-2DC9-F07A-9FDE73068E94}"/>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AB6A6736-4003-29BD-7D5E-68D5E17FB005}"/>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F0D99FEF-A060-87B7-2E79-EE0083B23A91}"/>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52E58544-F496-05DD-6375-F9A682CC4688}"/>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BECAC91D-756D-FF8A-DC29-96C1917D826E}"/>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652681A5-B0B5-5C10-713B-01F8204F6B00}"/>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B8EC966C-5C45-7441-116E-B4B6BF29A3A5}"/>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20370C44-1B95-43B6-04F0-9C3853D6F3A7}"/>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70C4DE49-DE26-7287-8FC2-4F8591584BD9}"/>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6AF2713E-3632-EA18-E609-A880D5906367}"/>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D0B2A81D-1092-4542-3A2D-D7CD63C8C869}"/>
              </a:ext>
            </a:extLst>
          </p:cNvPr>
          <p:cNvCxnSpPr/>
          <p:nvPr/>
        </p:nvCxnSpPr>
        <p:spPr>
          <a:xfrm>
            <a:off x="6319885"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9022B907-2B29-97C1-2844-42410FE90935}"/>
              </a:ext>
            </a:extLst>
          </p:cNvPr>
          <p:cNvSpPr txBox="1">
            <a:spLocks noChangeArrowheads="1"/>
          </p:cNvSpPr>
          <p:nvPr/>
        </p:nvSpPr>
        <p:spPr bwMode="auto">
          <a:xfrm>
            <a:off x="4880290"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4</a:t>
            </a:r>
          </a:p>
        </p:txBody>
      </p:sp>
      <p:sp>
        <p:nvSpPr>
          <p:cNvPr id="41" name="文本框 52">
            <a:extLst>
              <a:ext uri="{FF2B5EF4-FFF2-40B4-BE49-F238E27FC236}">
                <a16:creationId xmlns:a16="http://schemas.microsoft.com/office/drawing/2014/main" id="{DFD5C949-13EF-7CD9-E877-B245DD72B210}"/>
              </a:ext>
            </a:extLst>
          </p:cNvPr>
          <p:cNvSpPr txBox="1">
            <a:spLocks noChangeArrowheads="1"/>
          </p:cNvSpPr>
          <p:nvPr/>
        </p:nvSpPr>
        <p:spPr bwMode="auto">
          <a:xfrm>
            <a:off x="6354791" y="3117141"/>
            <a:ext cx="403187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000" b="1" noProof="1">
                <a:solidFill>
                  <a:schemeClr val="bg1"/>
                </a:solidFill>
                <a:latin typeface="微软雅黑" pitchFamily="34" charset="-122"/>
              </a:rPr>
              <a:t>慢查询日志</a:t>
            </a:r>
          </a:p>
        </p:txBody>
      </p:sp>
    </p:spTree>
    <p:extLst>
      <p:ext uri="{BB962C8B-B14F-4D97-AF65-F5344CB8AC3E}">
        <p14:creationId xmlns:p14="http://schemas.microsoft.com/office/powerpoint/2010/main" val="380301808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21194-D6FF-0E26-EBCF-598D991E8113}"/>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832259FC-18CA-E4E4-CB52-7D59B9AADC5C}"/>
              </a:ext>
            </a:extLst>
          </p:cNvPr>
          <p:cNvGrpSpPr/>
          <p:nvPr/>
        </p:nvGrpSpPr>
        <p:grpSpPr>
          <a:xfrm>
            <a:off x="617608" y="1257290"/>
            <a:ext cx="10850465" cy="942391"/>
            <a:chOff x="812799" y="1508963"/>
            <a:chExt cx="10850465" cy="1658273"/>
          </a:xfrm>
        </p:grpSpPr>
        <p:sp>
          <p:nvSpPr>
            <p:cNvPr id="13" name="íṩľíḍè-圆角矩形 61">
              <a:extLst>
                <a:ext uri="{FF2B5EF4-FFF2-40B4-BE49-F238E27FC236}">
                  <a16:creationId xmlns:a16="http://schemas.microsoft.com/office/drawing/2014/main" id="{9219E997-FF97-8A1C-665E-C0D507B3C74A}"/>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íṩľíḍè-圆角矩形 61">
              <a:extLst>
                <a:ext uri="{FF2B5EF4-FFF2-40B4-BE49-F238E27FC236}">
                  <a16:creationId xmlns:a16="http://schemas.microsoft.com/office/drawing/2014/main" id="{F6B09A33-2C42-BB4E-7A6A-4AABCEA415F4}"/>
                </a:ext>
              </a:extLst>
            </p:cNvPr>
            <p:cNvSpPr/>
            <p:nvPr/>
          </p:nvSpPr>
          <p:spPr>
            <a:xfrm>
              <a:off x="906109" y="1572467"/>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3" name="文本框 41">
            <a:extLst>
              <a:ext uri="{FF2B5EF4-FFF2-40B4-BE49-F238E27FC236}">
                <a16:creationId xmlns:a16="http://schemas.microsoft.com/office/drawing/2014/main" id="{2D2D8B62-9F78-262D-B351-A2C346EFE287}"/>
              </a:ext>
            </a:extLst>
          </p:cNvPr>
          <p:cNvSpPr txBox="1">
            <a:spLocks noChangeArrowheads="1"/>
          </p:cNvSpPr>
          <p:nvPr/>
        </p:nvSpPr>
        <p:spPr bwMode="auto">
          <a:xfrm>
            <a:off x="848336" y="1336691"/>
            <a:ext cx="10421256"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慢查询日志记录</a:t>
            </a:r>
            <a:r>
              <a:rPr lang="zh-CN" altLang="en-US">
                <a:solidFill>
                  <a:srgbClr val="FF0000"/>
                </a:solidFill>
              </a:rPr>
              <a:t>查询时长超过指定时间的日志</a:t>
            </a:r>
            <a:r>
              <a:rPr lang="zh-CN" altLang="en-US"/>
              <a:t>。通过慢查询日志，可以找出哪些语句执行时间较长、执行效率较低，以便进行优化。</a:t>
            </a:r>
          </a:p>
        </p:txBody>
      </p:sp>
      <p:sp>
        <p:nvSpPr>
          <p:cNvPr id="5" name="矩形 4">
            <a:extLst>
              <a:ext uri="{FF2B5EF4-FFF2-40B4-BE49-F238E27FC236}">
                <a16:creationId xmlns:a16="http://schemas.microsoft.com/office/drawing/2014/main" id="{DD97E406-3FF1-ABE6-1F34-8FC206C0853E}"/>
              </a:ext>
            </a:extLst>
          </p:cNvPr>
          <p:cNvSpPr/>
          <p:nvPr/>
        </p:nvSpPr>
        <p:spPr>
          <a:xfrm>
            <a:off x="945491" y="3096064"/>
            <a:ext cx="9882453" cy="67172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D5237EC6-0E00-B2C7-45D7-FE083402A898}"/>
              </a:ext>
            </a:extLst>
          </p:cNvPr>
          <p:cNvSpPr txBox="1">
            <a:spLocks noChangeArrowheads="1"/>
          </p:cNvSpPr>
          <p:nvPr/>
        </p:nvSpPr>
        <p:spPr bwMode="auto">
          <a:xfrm>
            <a:off x="1973386" y="3133625"/>
            <a:ext cx="8574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a:t>
            </a:r>
            <a:r>
              <a:rPr lang="zh-CN" altLang="en-US" sz="1600">
                <a:solidFill>
                  <a:srgbClr val="FF0000"/>
                </a:solidFill>
              </a:rPr>
              <a:t>开启慢查询日志</a:t>
            </a:r>
          </a:p>
          <a:p>
            <a:pPr eaLnBrk="1" hangingPunct="1"/>
            <a:r>
              <a:rPr lang="en-US" altLang="zh-CN" sz="1600">
                <a:solidFill>
                  <a:srgbClr val="FF0000"/>
                </a:solidFill>
              </a:rPr>
              <a:t>slow_query_log=1</a:t>
            </a:r>
          </a:p>
        </p:txBody>
      </p:sp>
      <p:sp>
        <p:nvSpPr>
          <p:cNvPr id="7" name="矩形 6">
            <a:extLst>
              <a:ext uri="{FF2B5EF4-FFF2-40B4-BE49-F238E27FC236}">
                <a16:creationId xmlns:a16="http://schemas.microsoft.com/office/drawing/2014/main" id="{0910B45A-ACEA-F324-AA06-A395586105F2}"/>
              </a:ext>
            </a:extLst>
          </p:cNvPr>
          <p:cNvSpPr/>
          <p:nvPr/>
        </p:nvSpPr>
        <p:spPr>
          <a:xfrm>
            <a:off x="1024523" y="5842309"/>
            <a:ext cx="9882453" cy="46432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642A35B8-5FA5-0727-5004-16D96BB74468}"/>
              </a:ext>
            </a:extLst>
          </p:cNvPr>
          <p:cNvSpPr txBox="1">
            <a:spLocks noChangeArrowheads="1"/>
          </p:cNvSpPr>
          <p:nvPr/>
        </p:nvSpPr>
        <p:spPr bwMode="auto">
          <a:xfrm>
            <a:off x="2117732" y="5898295"/>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slow_query_log_file [ = path [ /filename ] ]</a:t>
            </a:r>
          </a:p>
        </p:txBody>
      </p:sp>
      <p:sp>
        <p:nvSpPr>
          <p:cNvPr id="9" name="文本框 41">
            <a:extLst>
              <a:ext uri="{FF2B5EF4-FFF2-40B4-BE49-F238E27FC236}">
                <a16:creationId xmlns:a16="http://schemas.microsoft.com/office/drawing/2014/main" id="{AE9923FE-3249-A700-C2B0-46180DFA4656}"/>
              </a:ext>
            </a:extLst>
          </p:cNvPr>
          <p:cNvSpPr txBox="1">
            <a:spLocks noChangeArrowheads="1"/>
          </p:cNvSpPr>
          <p:nvPr/>
        </p:nvSpPr>
        <p:spPr bwMode="auto">
          <a:xfrm>
            <a:off x="786864" y="2613813"/>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可以通过在配置文件中</a:t>
            </a:r>
            <a:r>
              <a:rPr lang="en-US" altLang="zh-CN"/>
              <a:t>[mysqld]</a:t>
            </a:r>
            <a:r>
              <a:rPr lang="zh-CN" altLang="en-US"/>
              <a:t>组下添加以下内容启动慢查询日志：</a:t>
            </a:r>
          </a:p>
        </p:txBody>
      </p:sp>
      <p:sp>
        <p:nvSpPr>
          <p:cNvPr id="10" name="文本框 41">
            <a:extLst>
              <a:ext uri="{FF2B5EF4-FFF2-40B4-BE49-F238E27FC236}">
                <a16:creationId xmlns:a16="http://schemas.microsoft.com/office/drawing/2014/main" id="{300C3450-1499-AD4C-0EEE-DD0547487DB5}"/>
              </a:ext>
            </a:extLst>
          </p:cNvPr>
          <p:cNvSpPr txBox="1">
            <a:spLocks noChangeArrowheads="1"/>
          </p:cNvSpPr>
          <p:nvPr/>
        </p:nvSpPr>
        <p:spPr bwMode="auto">
          <a:xfrm>
            <a:off x="842109" y="2254233"/>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en-US" altLang="zh-CN"/>
              <a:t>MYSQL</a:t>
            </a:r>
            <a:r>
              <a:rPr lang="zh-CN" altLang="en-US"/>
              <a:t>中的慢查询日志默认是关闭的，一般建议开启，它对服务器性能的影响微乎其微。</a:t>
            </a:r>
          </a:p>
        </p:txBody>
      </p:sp>
      <p:sp>
        <p:nvSpPr>
          <p:cNvPr id="11" name="文本框 41">
            <a:extLst>
              <a:ext uri="{FF2B5EF4-FFF2-40B4-BE49-F238E27FC236}">
                <a16:creationId xmlns:a16="http://schemas.microsoft.com/office/drawing/2014/main" id="{03269BD8-1E6D-2940-EE6E-B5E16A797FED}"/>
              </a:ext>
            </a:extLst>
          </p:cNvPr>
          <p:cNvSpPr txBox="1">
            <a:spLocks noChangeArrowheads="1"/>
          </p:cNvSpPr>
          <p:nvPr/>
        </p:nvSpPr>
        <p:spPr bwMode="auto">
          <a:xfrm>
            <a:off x="843507" y="3907107"/>
            <a:ext cx="10421256"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另外，启动慢查询日志时，还需要在配置文件中设置</a:t>
            </a:r>
            <a:r>
              <a:rPr lang="en-US" altLang="zh-CN">
                <a:solidFill>
                  <a:srgbClr val="FF0000"/>
                </a:solidFill>
              </a:rPr>
              <a:t>long_query_time</a:t>
            </a:r>
            <a:r>
              <a:rPr lang="zh-CN" altLang="en-US">
                <a:solidFill>
                  <a:srgbClr val="FF0000"/>
                </a:solidFill>
              </a:rPr>
              <a:t>项指定记录阈值</a:t>
            </a:r>
            <a:r>
              <a:rPr lang="zh-CN" altLang="en-US"/>
              <a:t>。该值默认为</a:t>
            </a:r>
            <a:r>
              <a:rPr lang="en-US" altLang="zh-CN"/>
              <a:t>10</a:t>
            </a:r>
            <a:r>
              <a:rPr lang="zh-CN" altLang="en-US"/>
              <a:t>，以秒为单位，可以精确到微秒。如果一个查询语句执行时间超过阈值，该查询语句将被记录到慢查询日志中。</a:t>
            </a:r>
          </a:p>
        </p:txBody>
      </p:sp>
      <p:sp>
        <p:nvSpPr>
          <p:cNvPr id="12" name="文本框 41">
            <a:extLst>
              <a:ext uri="{FF2B5EF4-FFF2-40B4-BE49-F238E27FC236}">
                <a16:creationId xmlns:a16="http://schemas.microsoft.com/office/drawing/2014/main" id="{648AE980-5557-C080-A979-C4CE0EF2EA88}"/>
              </a:ext>
            </a:extLst>
          </p:cNvPr>
          <p:cNvSpPr txBox="1">
            <a:spLocks noChangeArrowheads="1"/>
          </p:cNvSpPr>
          <p:nvPr/>
        </p:nvSpPr>
        <p:spPr bwMode="auto">
          <a:xfrm>
            <a:off x="846611" y="4964614"/>
            <a:ext cx="10421256"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默认情况下，慢查询日志文件位于</a:t>
            </a:r>
            <a:r>
              <a:rPr lang="en-US" altLang="zh-CN">
                <a:solidFill>
                  <a:srgbClr val="FF0000"/>
                </a:solidFill>
              </a:rPr>
              <a:t>data</a:t>
            </a:r>
            <a:r>
              <a:rPr lang="zh-CN" altLang="en-US">
                <a:solidFill>
                  <a:srgbClr val="FF0000"/>
                </a:solidFill>
              </a:rPr>
              <a:t>文件夹下</a:t>
            </a:r>
            <a:r>
              <a:rPr lang="zh-CN" altLang="en-US"/>
              <a:t>，文件名为</a:t>
            </a:r>
            <a:r>
              <a:rPr lang="en-US" altLang="zh-CN">
                <a:solidFill>
                  <a:srgbClr val="FF0000"/>
                </a:solidFill>
              </a:rPr>
              <a:t>hostname-slow.log</a:t>
            </a:r>
            <a:r>
              <a:rPr lang="zh-CN" altLang="en-US"/>
              <a:t>，也可以在配置文件中设置</a:t>
            </a:r>
            <a:r>
              <a:rPr lang="en-US" altLang="zh-CN">
                <a:solidFill>
                  <a:srgbClr val="FF0000"/>
                </a:solidFill>
              </a:rPr>
              <a:t>slow_query_log_file</a:t>
            </a:r>
            <a:r>
              <a:rPr lang="zh-CN" altLang="en-US">
                <a:solidFill>
                  <a:srgbClr val="FF0000"/>
                </a:solidFill>
              </a:rPr>
              <a:t>项</a:t>
            </a:r>
            <a:r>
              <a:rPr lang="zh-CN" altLang="en-US"/>
              <a:t>，为日志文件指定存储路径和文件名，语法形式如下：</a:t>
            </a:r>
          </a:p>
        </p:txBody>
      </p:sp>
    </p:spTree>
    <p:extLst>
      <p:ext uri="{BB962C8B-B14F-4D97-AF65-F5344CB8AC3E}">
        <p14:creationId xmlns:p14="http://schemas.microsoft.com/office/powerpoint/2010/main" val="324698480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71317-BB85-F72B-06B7-D11DA53E8123}"/>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5D95BC54-FD58-26BA-98D7-5C16028EBBAD}"/>
              </a:ext>
            </a:extLst>
          </p:cNvPr>
          <p:cNvSpPr/>
          <p:nvPr/>
        </p:nvSpPr>
        <p:spPr>
          <a:xfrm>
            <a:off x="803654" y="3090764"/>
            <a:ext cx="9882453" cy="67353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D43E014D-9F46-CC36-B631-12DECED72024}"/>
              </a:ext>
            </a:extLst>
          </p:cNvPr>
          <p:cNvSpPr txBox="1">
            <a:spLocks noChangeArrowheads="1"/>
          </p:cNvSpPr>
          <p:nvPr/>
        </p:nvSpPr>
        <p:spPr bwMode="auto">
          <a:xfrm>
            <a:off x="1831549" y="3114210"/>
            <a:ext cx="8574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slow_query_log = 1</a:t>
            </a:r>
          </a:p>
          <a:p>
            <a:pPr eaLnBrk="1" hangingPunct="1"/>
            <a:r>
              <a:rPr lang="en-US" altLang="zh-CN" sz="1600">
                <a:solidFill>
                  <a:srgbClr val="FF0000"/>
                </a:solidFill>
              </a:rPr>
              <a:t>long_query_time = 0.02</a:t>
            </a:r>
          </a:p>
        </p:txBody>
      </p:sp>
      <p:grpSp>
        <p:nvGrpSpPr>
          <p:cNvPr id="5" name="组合 4">
            <a:extLst>
              <a:ext uri="{FF2B5EF4-FFF2-40B4-BE49-F238E27FC236}">
                <a16:creationId xmlns:a16="http://schemas.microsoft.com/office/drawing/2014/main" id="{881ECBE7-ECD8-2AE4-8CFF-8210A1D1D52E}"/>
              </a:ext>
            </a:extLst>
          </p:cNvPr>
          <p:cNvGrpSpPr/>
          <p:nvPr/>
        </p:nvGrpSpPr>
        <p:grpSpPr>
          <a:xfrm>
            <a:off x="435879" y="2024305"/>
            <a:ext cx="2183765" cy="600710"/>
            <a:chOff x="1320" y="4641"/>
            <a:chExt cx="3439" cy="946"/>
          </a:xfrm>
          <a:solidFill>
            <a:schemeClr val="accent6"/>
          </a:solidFill>
        </p:grpSpPr>
        <p:sp>
          <p:nvSpPr>
            <p:cNvPr id="12" name="椭圆 11">
              <a:extLst>
                <a:ext uri="{FF2B5EF4-FFF2-40B4-BE49-F238E27FC236}">
                  <a16:creationId xmlns:a16="http://schemas.microsoft.com/office/drawing/2014/main" id="{129DC90C-5B57-4353-3C0B-75D6156C9FBD}"/>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圆角矩形 13">
              <a:extLst>
                <a:ext uri="{FF2B5EF4-FFF2-40B4-BE49-F238E27FC236}">
                  <a16:creationId xmlns:a16="http://schemas.microsoft.com/office/drawing/2014/main" id="{EFAAD74D-758F-379E-2A6A-D4DC51632E7D}"/>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7</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FBF09362-06F4-A739-F6E9-C12FD77A2BC3}"/>
              </a:ext>
            </a:extLst>
          </p:cNvPr>
          <p:cNvSpPr txBox="1">
            <a:spLocks noChangeArrowheads="1"/>
          </p:cNvSpPr>
          <p:nvPr/>
        </p:nvSpPr>
        <p:spPr bwMode="auto">
          <a:xfrm>
            <a:off x="2875866" y="2163815"/>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设置慢查询日志，并使用记事本打开</a:t>
            </a:r>
            <a:r>
              <a:rPr lang="en-US" altLang="zh-CN" sz="1600"/>
              <a:t>MySQL</a:t>
            </a:r>
            <a:r>
              <a:rPr lang="zh-CN" altLang="en-US" sz="1600"/>
              <a:t>慢查询日志。</a:t>
            </a:r>
          </a:p>
        </p:txBody>
      </p:sp>
      <p:sp>
        <p:nvSpPr>
          <p:cNvPr id="7" name="文本框 41">
            <a:extLst>
              <a:ext uri="{FF2B5EF4-FFF2-40B4-BE49-F238E27FC236}">
                <a16:creationId xmlns:a16="http://schemas.microsoft.com/office/drawing/2014/main" id="{C907D156-0B26-FD30-1D96-D9A9F293AE35}"/>
              </a:ext>
            </a:extLst>
          </p:cNvPr>
          <p:cNvSpPr txBox="1">
            <a:spLocks noChangeArrowheads="1"/>
          </p:cNvSpPr>
          <p:nvPr/>
        </p:nvSpPr>
        <p:spPr bwMode="auto">
          <a:xfrm>
            <a:off x="447803" y="2647325"/>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首先在配置文件中添加以下语句，开启慢查询日志，并设置</a:t>
            </a:r>
            <a:r>
              <a:rPr lang="en-US" altLang="zh-CN" sz="1600">
                <a:solidFill>
                  <a:schemeClr val="tx1">
                    <a:lumMod val="65000"/>
                    <a:lumOff val="35000"/>
                  </a:schemeClr>
                </a:solidFill>
              </a:rPr>
              <a:t>long_query_time</a:t>
            </a:r>
            <a:r>
              <a:rPr lang="zh-CN" altLang="en-US" sz="1600">
                <a:solidFill>
                  <a:schemeClr val="tx1">
                    <a:lumMod val="65000"/>
                    <a:lumOff val="35000"/>
                  </a:schemeClr>
                </a:solidFill>
              </a:rPr>
              <a:t>项指定记录阈值。</a:t>
            </a:r>
          </a:p>
        </p:txBody>
      </p:sp>
      <p:sp>
        <p:nvSpPr>
          <p:cNvPr id="8" name="矩形 7">
            <a:extLst>
              <a:ext uri="{FF2B5EF4-FFF2-40B4-BE49-F238E27FC236}">
                <a16:creationId xmlns:a16="http://schemas.microsoft.com/office/drawing/2014/main" id="{091EBAFB-2DEF-09FA-317C-6B6AE1379F7A}"/>
              </a:ext>
            </a:extLst>
          </p:cNvPr>
          <p:cNvSpPr/>
          <p:nvPr/>
        </p:nvSpPr>
        <p:spPr>
          <a:xfrm>
            <a:off x="806758" y="4540173"/>
            <a:ext cx="9882453" cy="215086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9BBC1A20-B2C1-43C2-A22A-4D92E9A5A927}"/>
              </a:ext>
            </a:extLst>
          </p:cNvPr>
          <p:cNvSpPr txBox="1">
            <a:spLocks noChangeArrowheads="1"/>
          </p:cNvSpPr>
          <p:nvPr/>
        </p:nvSpPr>
        <p:spPr bwMode="auto">
          <a:xfrm>
            <a:off x="1834653" y="4600943"/>
            <a:ext cx="857463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id,name FROM goods WHERE type='</a:t>
            </a:r>
            <a:r>
              <a:rPr lang="zh-CN" altLang="en-US" sz="1600">
                <a:solidFill>
                  <a:srgbClr val="FF0000"/>
                </a:solidFill>
              </a:rPr>
              <a:t>糖类</a:t>
            </a:r>
            <a:r>
              <a:rPr lang="en-US" altLang="zh-CN" sz="1600">
                <a:solidFill>
                  <a:srgbClr val="FF0000"/>
                </a:solidFill>
              </a:rPr>
              <a:t>';</a:t>
            </a:r>
          </a:p>
          <a:p>
            <a:pPr eaLnBrk="1" hangingPunct="1"/>
            <a:r>
              <a:rPr lang="en-US" altLang="zh-CN" sz="1600">
                <a:solidFill>
                  <a:srgbClr val="FF0000"/>
                </a:solidFill>
              </a:rPr>
              <a:t>+------------+-----------+</a:t>
            </a:r>
          </a:p>
          <a:p>
            <a:pPr eaLnBrk="1" hangingPunct="1"/>
            <a:r>
              <a:rPr lang="en-US" altLang="zh-CN" sz="1600">
                <a:solidFill>
                  <a:srgbClr val="FF0000"/>
                </a:solidFill>
              </a:rPr>
              <a:t>| id 	| name     |</a:t>
            </a:r>
          </a:p>
          <a:p>
            <a:pPr eaLnBrk="1" hangingPunct="1"/>
            <a:r>
              <a:rPr lang="en-US" altLang="zh-CN" sz="1600">
                <a:solidFill>
                  <a:srgbClr val="FF0000"/>
                </a:solidFill>
              </a:rPr>
              <a:t>+------------+-----------+</a:t>
            </a:r>
          </a:p>
          <a:p>
            <a:pPr eaLnBrk="1" hangingPunct="1"/>
            <a:r>
              <a:rPr lang="en-US" altLang="zh-CN" sz="1600">
                <a:solidFill>
                  <a:srgbClr val="FF0000"/>
                </a:solidFill>
              </a:rPr>
              <a:t>|  2	| </a:t>
            </a:r>
            <a:r>
              <a:rPr lang="zh-CN" altLang="en-US" sz="1600">
                <a:solidFill>
                  <a:srgbClr val="FF0000"/>
                </a:solidFill>
              </a:rPr>
              <a:t>牛奶糖   </a:t>
            </a:r>
            <a:r>
              <a:rPr lang="en-US" altLang="zh-CN" sz="1600">
                <a:solidFill>
                  <a:srgbClr val="FF0000"/>
                </a:solidFill>
              </a:rPr>
              <a:t>|</a:t>
            </a:r>
          </a:p>
          <a:p>
            <a:pPr eaLnBrk="1" hangingPunct="1"/>
            <a:r>
              <a:rPr lang="en-US" altLang="zh-CN" sz="1600">
                <a:solidFill>
                  <a:srgbClr val="FF0000"/>
                </a:solidFill>
              </a:rPr>
              <a:t>|  3	| </a:t>
            </a:r>
            <a:r>
              <a:rPr lang="zh-CN" altLang="en-US" sz="1600">
                <a:solidFill>
                  <a:srgbClr val="FF0000"/>
                </a:solidFill>
              </a:rPr>
              <a:t>水果糖   </a:t>
            </a:r>
            <a:r>
              <a:rPr lang="en-US" altLang="zh-CN" sz="1600">
                <a:solidFill>
                  <a:srgbClr val="FF0000"/>
                </a:solidFill>
              </a:rPr>
              <a:t>|</a:t>
            </a:r>
          </a:p>
          <a:p>
            <a:pPr eaLnBrk="1" hangingPunct="1"/>
            <a:r>
              <a:rPr lang="en-US" altLang="zh-CN" sz="1600">
                <a:solidFill>
                  <a:srgbClr val="FF0000"/>
                </a:solidFill>
              </a:rPr>
              <a:t>+------------+-----------+</a:t>
            </a:r>
          </a:p>
          <a:p>
            <a:pPr eaLnBrk="1" hangingPunct="1"/>
            <a:r>
              <a:rPr lang="en-US" altLang="zh-CN" sz="1600">
                <a:solidFill>
                  <a:srgbClr val="FF0000"/>
                </a:solidFill>
              </a:rPr>
              <a:t>2 rows in set (0.03 sec)</a:t>
            </a:r>
          </a:p>
        </p:txBody>
      </p:sp>
      <p:sp>
        <p:nvSpPr>
          <p:cNvPr id="10" name="文本框 41">
            <a:extLst>
              <a:ext uri="{FF2B5EF4-FFF2-40B4-BE49-F238E27FC236}">
                <a16:creationId xmlns:a16="http://schemas.microsoft.com/office/drawing/2014/main" id="{D835429A-7CC3-FB21-A84D-6A860D3DE6C8}"/>
              </a:ext>
            </a:extLst>
          </p:cNvPr>
          <p:cNvSpPr txBox="1">
            <a:spLocks noChangeArrowheads="1"/>
          </p:cNvSpPr>
          <p:nvPr/>
        </p:nvSpPr>
        <p:spPr bwMode="auto">
          <a:xfrm>
            <a:off x="450907" y="3798142"/>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重新启动并登录</a:t>
            </a:r>
            <a:r>
              <a:rPr lang="en-US" altLang="zh-CN" sz="1600">
                <a:solidFill>
                  <a:schemeClr val="tx1">
                    <a:lumMod val="65000"/>
                    <a:lumOff val="35000"/>
                  </a:schemeClr>
                </a:solidFill>
              </a:rPr>
              <a:t>MySQL</a:t>
            </a:r>
            <a:r>
              <a:rPr lang="zh-CN" altLang="en-US" sz="1600">
                <a:solidFill>
                  <a:schemeClr val="tx1">
                    <a:lumMod val="65000"/>
                    <a:lumOff val="35000"/>
                  </a:schemeClr>
                </a:solidFill>
              </a:rPr>
              <a:t>服务，执行一次超过参数</a:t>
            </a:r>
            <a:r>
              <a:rPr lang="en-US" altLang="zh-CN" sz="1600">
                <a:solidFill>
                  <a:schemeClr val="tx1">
                    <a:lumMod val="65000"/>
                    <a:lumOff val="35000"/>
                  </a:schemeClr>
                </a:solidFill>
              </a:rPr>
              <a:t>long_query_time</a:t>
            </a:r>
            <a:r>
              <a:rPr lang="zh-CN" altLang="en-US" sz="1600">
                <a:solidFill>
                  <a:schemeClr val="tx1">
                    <a:lumMod val="65000"/>
                    <a:lumOff val="35000"/>
                  </a:schemeClr>
                </a:solidFill>
              </a:rPr>
              <a:t>所设置时间的查询语句，</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
        <p:nvSpPr>
          <p:cNvPr id="11" name="文本框 41">
            <a:extLst>
              <a:ext uri="{FF2B5EF4-FFF2-40B4-BE49-F238E27FC236}">
                <a16:creationId xmlns:a16="http://schemas.microsoft.com/office/drawing/2014/main" id="{9C7ACDEB-47F7-AB6F-8084-B26EE2E7C381}"/>
              </a:ext>
            </a:extLst>
          </p:cNvPr>
          <p:cNvSpPr txBox="1">
            <a:spLocks noChangeArrowheads="1"/>
          </p:cNvSpPr>
          <p:nvPr/>
        </p:nvSpPr>
        <p:spPr bwMode="auto">
          <a:xfrm>
            <a:off x="501407" y="1215692"/>
            <a:ext cx="10421256"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默认情况下，慢查询日志同样以</a:t>
            </a:r>
            <a:r>
              <a:rPr lang="zh-CN" altLang="en-US">
                <a:solidFill>
                  <a:srgbClr val="FF0000"/>
                </a:solidFill>
              </a:rPr>
              <a:t>文本文件的形式</a:t>
            </a:r>
            <a:r>
              <a:rPr lang="zh-CN" altLang="en-US"/>
              <a:t>存储在文件系统中，可以使用文本编辑器直接打开查看。</a:t>
            </a:r>
          </a:p>
        </p:txBody>
      </p:sp>
    </p:spTree>
    <p:extLst>
      <p:ext uri="{BB962C8B-B14F-4D97-AF65-F5344CB8AC3E}">
        <p14:creationId xmlns:p14="http://schemas.microsoft.com/office/powerpoint/2010/main" val="350930485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0DE40-AC9D-D22C-5676-915B82EBC1AE}"/>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8BEA41F8-55E9-6411-2E99-5AED8375393F}"/>
              </a:ext>
            </a:extLst>
          </p:cNvPr>
          <p:cNvSpPr/>
          <p:nvPr/>
        </p:nvSpPr>
        <p:spPr>
          <a:xfrm>
            <a:off x="4747552" y="5475326"/>
            <a:ext cx="1819729" cy="307777"/>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400" dirty="0"/>
              <a:t>图</a:t>
            </a:r>
            <a:r>
              <a:rPr lang="en-US" altLang="zh-CN" sz="1400" dirty="0"/>
              <a:t>4  </a:t>
            </a:r>
            <a:r>
              <a:rPr lang="zh-CN" altLang="en-US" sz="1400" dirty="0"/>
              <a:t>查看慢查询日志</a:t>
            </a:r>
          </a:p>
        </p:txBody>
      </p:sp>
      <p:sp>
        <p:nvSpPr>
          <p:cNvPr id="3" name="文本框 41">
            <a:extLst>
              <a:ext uri="{FF2B5EF4-FFF2-40B4-BE49-F238E27FC236}">
                <a16:creationId xmlns:a16="http://schemas.microsoft.com/office/drawing/2014/main" id="{A798E008-84FD-F2BF-ED61-6C8A946AF976}"/>
              </a:ext>
            </a:extLst>
          </p:cNvPr>
          <p:cNvSpPr txBox="1">
            <a:spLocks noChangeArrowheads="1"/>
          </p:cNvSpPr>
          <p:nvPr/>
        </p:nvSpPr>
        <p:spPr bwMode="auto">
          <a:xfrm>
            <a:off x="450926" y="1277904"/>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dirty="0">
                <a:solidFill>
                  <a:srgbClr val="FF0000"/>
                </a:solidFill>
              </a:rPr>
              <a:t>步骤</a:t>
            </a:r>
            <a:r>
              <a:rPr lang="en-US" altLang="zh-CN" sz="1600" dirty="0">
                <a:solidFill>
                  <a:srgbClr val="FF0000"/>
                </a:solidFill>
              </a:rPr>
              <a:t>3</a:t>
            </a:r>
            <a:r>
              <a:rPr lang="en-US" altLang="zh-CN" sz="1600" dirty="0">
                <a:solidFill>
                  <a:schemeClr val="tx1">
                    <a:lumMod val="65000"/>
                    <a:lumOff val="35000"/>
                  </a:schemeClr>
                </a:solidFill>
              </a:rPr>
              <a:t> </a:t>
            </a:r>
            <a:r>
              <a:rPr lang="zh-CN" altLang="en-US" sz="1600" dirty="0">
                <a:solidFill>
                  <a:schemeClr val="tx1">
                    <a:lumMod val="65000"/>
                    <a:lumOff val="35000"/>
                  </a:schemeClr>
                </a:solidFill>
              </a:rPr>
              <a:t>使用文本编辑器打开慢查询日志文件，如图</a:t>
            </a:r>
            <a:r>
              <a:rPr lang="en-US" altLang="zh-CN" sz="1600" dirty="0">
                <a:solidFill>
                  <a:schemeClr val="tx1">
                    <a:lumMod val="65000"/>
                    <a:lumOff val="35000"/>
                  </a:schemeClr>
                </a:solidFill>
              </a:rPr>
              <a:t>4</a:t>
            </a:r>
            <a:r>
              <a:rPr lang="zh-CN" altLang="en-US" sz="1600" dirty="0">
                <a:solidFill>
                  <a:schemeClr val="tx1">
                    <a:lumMod val="65000"/>
                    <a:lumOff val="35000"/>
                  </a:schemeClr>
                </a:solidFill>
              </a:rPr>
              <a:t>所示。</a:t>
            </a:r>
          </a:p>
        </p:txBody>
      </p:sp>
      <p:pic>
        <p:nvPicPr>
          <p:cNvPr id="5" name="Picture 2">
            <a:extLst>
              <a:ext uri="{FF2B5EF4-FFF2-40B4-BE49-F238E27FC236}">
                <a16:creationId xmlns:a16="http://schemas.microsoft.com/office/drawing/2014/main" id="{D61B18B0-B67A-5F8C-A38F-C9C3B5D024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038" y="1861953"/>
            <a:ext cx="8558235" cy="3474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715915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0118A-A1A7-FFFD-BB56-529F73481AC2}"/>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10F93AD1-86B2-AD44-F0FA-00D6441EAD3C}"/>
              </a:ext>
            </a:extLst>
          </p:cNvPr>
          <p:cNvSpPr/>
          <p:nvPr/>
        </p:nvSpPr>
        <p:spPr>
          <a:xfrm>
            <a:off x="669257" y="1991488"/>
            <a:ext cx="9882453" cy="48453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F3D9C62F-BEC9-E13B-316A-10FB4BEDB215}"/>
              </a:ext>
            </a:extLst>
          </p:cNvPr>
          <p:cNvSpPr txBox="1">
            <a:spLocks noChangeArrowheads="1"/>
          </p:cNvSpPr>
          <p:nvPr/>
        </p:nvSpPr>
        <p:spPr bwMode="auto">
          <a:xfrm>
            <a:off x="1697152" y="2075704"/>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FLUSH SLOW LOGS;</a:t>
            </a:r>
          </a:p>
        </p:txBody>
      </p:sp>
      <p:sp>
        <p:nvSpPr>
          <p:cNvPr id="5" name="文本框 41">
            <a:extLst>
              <a:ext uri="{FF2B5EF4-FFF2-40B4-BE49-F238E27FC236}">
                <a16:creationId xmlns:a16="http://schemas.microsoft.com/office/drawing/2014/main" id="{C03B0F35-19C9-DA95-9C25-10AFB09C72F9}"/>
              </a:ext>
            </a:extLst>
          </p:cNvPr>
          <p:cNvSpPr txBox="1">
            <a:spLocks noChangeArrowheads="1"/>
          </p:cNvSpPr>
          <p:nvPr/>
        </p:nvSpPr>
        <p:spPr bwMode="auto">
          <a:xfrm>
            <a:off x="510630" y="1173321"/>
            <a:ext cx="10421256" cy="73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由于慢查询日志也是存储在文本文件中，所以可以直接删除，删除后在不重启</a:t>
            </a:r>
            <a:r>
              <a:rPr lang="en-US" altLang="zh-CN"/>
              <a:t>MySQL</a:t>
            </a:r>
            <a:r>
              <a:rPr lang="zh-CN" altLang="en-US"/>
              <a:t>服务的情况下，执行以下语句可重新创建日志文件。</a:t>
            </a:r>
          </a:p>
        </p:txBody>
      </p:sp>
      <p:grpSp>
        <p:nvGrpSpPr>
          <p:cNvPr id="6" name="组合 5">
            <a:extLst>
              <a:ext uri="{FF2B5EF4-FFF2-40B4-BE49-F238E27FC236}">
                <a16:creationId xmlns:a16="http://schemas.microsoft.com/office/drawing/2014/main" id="{0F833A21-6ED2-1CE4-22CB-1A158A8CCD61}"/>
              </a:ext>
            </a:extLst>
          </p:cNvPr>
          <p:cNvGrpSpPr/>
          <p:nvPr/>
        </p:nvGrpSpPr>
        <p:grpSpPr>
          <a:xfrm flipH="1">
            <a:off x="8125395" y="2509002"/>
            <a:ext cx="2813292" cy="4252452"/>
            <a:chOff x="1133465" y="1394673"/>
            <a:chExt cx="3150360" cy="4702535"/>
          </a:xfrm>
        </p:grpSpPr>
        <p:sp>
          <p:nvSpPr>
            <p:cNvPr id="7" name="Freeform 5">
              <a:extLst>
                <a:ext uri="{FF2B5EF4-FFF2-40B4-BE49-F238E27FC236}">
                  <a16:creationId xmlns:a16="http://schemas.microsoft.com/office/drawing/2014/main" id="{E1266F74-EA11-CAFA-FD8C-045C98F96410}"/>
                </a:ext>
              </a:extLst>
            </p:cNvPr>
            <p:cNvSpPr>
              <a:spLocks/>
            </p:cNvSpPr>
            <p:nvPr/>
          </p:nvSpPr>
          <p:spPr bwMode="auto">
            <a:xfrm>
              <a:off x="1921262" y="1394673"/>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8" name="Freeform 37">
              <a:extLst>
                <a:ext uri="{FF2B5EF4-FFF2-40B4-BE49-F238E27FC236}">
                  <a16:creationId xmlns:a16="http://schemas.microsoft.com/office/drawing/2014/main" id="{4C043112-E362-8884-389E-C9D2BB00E997}"/>
                </a:ext>
              </a:extLst>
            </p:cNvPr>
            <p:cNvSpPr>
              <a:spLocks/>
            </p:cNvSpPr>
            <p:nvPr/>
          </p:nvSpPr>
          <p:spPr bwMode="auto">
            <a:xfrm>
              <a:off x="1133465" y="2193053"/>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9" name="Freeform 38">
              <a:extLst>
                <a:ext uri="{FF2B5EF4-FFF2-40B4-BE49-F238E27FC236}">
                  <a16:creationId xmlns:a16="http://schemas.microsoft.com/office/drawing/2014/main" id="{DAA043EF-982A-ED4B-98EE-184353DA3D7D}"/>
                </a:ext>
              </a:extLst>
            </p:cNvPr>
            <p:cNvSpPr>
              <a:spLocks/>
            </p:cNvSpPr>
            <p:nvPr/>
          </p:nvSpPr>
          <p:spPr bwMode="auto">
            <a:xfrm rot="21238373">
              <a:off x="2854669" y="1813579"/>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F8841D"/>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grpSp>
          <p:nvGrpSpPr>
            <p:cNvPr id="10" name="组合 9">
              <a:extLst>
                <a:ext uri="{FF2B5EF4-FFF2-40B4-BE49-F238E27FC236}">
                  <a16:creationId xmlns:a16="http://schemas.microsoft.com/office/drawing/2014/main" id="{7C583E92-C432-29A8-334D-7C9D6109C447}"/>
                </a:ext>
              </a:extLst>
            </p:cNvPr>
            <p:cNvGrpSpPr/>
            <p:nvPr/>
          </p:nvGrpSpPr>
          <p:grpSpPr>
            <a:xfrm>
              <a:off x="1864305" y="4689096"/>
              <a:ext cx="985838" cy="1408112"/>
              <a:chOff x="8928912" y="5105375"/>
              <a:chExt cx="985838" cy="1408112"/>
            </a:xfrm>
            <a:solidFill>
              <a:srgbClr val="546E7A"/>
            </a:solidFill>
          </p:grpSpPr>
          <p:sp>
            <p:nvSpPr>
              <p:cNvPr id="20" name="Oval 8">
                <a:extLst>
                  <a:ext uri="{FF2B5EF4-FFF2-40B4-BE49-F238E27FC236}">
                    <a16:creationId xmlns:a16="http://schemas.microsoft.com/office/drawing/2014/main" id="{9D0B16D8-1601-9E0A-1AD5-E1E54C8811CC}"/>
                  </a:ext>
                </a:extLst>
              </p:cNvPr>
              <p:cNvSpPr>
                <a:spLocks noChangeArrowheads="1"/>
              </p:cNvSpPr>
              <p:nvPr/>
            </p:nvSpPr>
            <p:spPr bwMode="auto">
              <a:xfrm>
                <a:off x="9163862" y="5105375"/>
                <a:ext cx="244475" cy="242888"/>
              </a:xfrm>
              <a:prstGeom prst="ellipse">
                <a:avLst/>
              </a:pr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sp>
            <p:nvSpPr>
              <p:cNvPr id="21" name="Freeform 35">
                <a:extLst>
                  <a:ext uri="{FF2B5EF4-FFF2-40B4-BE49-F238E27FC236}">
                    <a16:creationId xmlns:a16="http://schemas.microsoft.com/office/drawing/2014/main" id="{47DAD68C-EC0C-4D47-D959-43BE0E19A0A0}"/>
                  </a:ext>
                </a:extLst>
              </p:cNvPr>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grpSp>
        <p:sp>
          <p:nvSpPr>
            <p:cNvPr id="11" name="Freeform 5">
              <a:extLst>
                <a:ext uri="{FF2B5EF4-FFF2-40B4-BE49-F238E27FC236}">
                  <a16:creationId xmlns:a16="http://schemas.microsoft.com/office/drawing/2014/main" id="{3BF10D84-F8D8-A2B2-6810-0F20790DF88C}"/>
                </a:ext>
              </a:extLst>
            </p:cNvPr>
            <p:cNvSpPr>
              <a:spLocks/>
            </p:cNvSpPr>
            <p:nvPr/>
          </p:nvSpPr>
          <p:spPr bwMode="auto">
            <a:xfrm rot="2216878">
              <a:off x="3163050" y="2974968"/>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F26D64"/>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cxnSp>
          <p:nvCxnSpPr>
            <p:cNvPr id="12" name="直接连接符 11">
              <a:extLst>
                <a:ext uri="{FF2B5EF4-FFF2-40B4-BE49-F238E27FC236}">
                  <a16:creationId xmlns:a16="http://schemas.microsoft.com/office/drawing/2014/main" id="{05CE58EE-8CCB-7181-9E0E-7610B6BF378F}"/>
                </a:ext>
              </a:extLst>
            </p:cNvPr>
            <p:cNvCxnSpPr>
              <a:stCxn id="7" idx="4"/>
              <a:endCxn id="21" idx="0"/>
            </p:cNvCxnSpPr>
            <p:nvPr/>
          </p:nvCxnSpPr>
          <p:spPr>
            <a:xfrm>
              <a:off x="2471662" y="2694836"/>
              <a:ext cx="362939" cy="23212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直接连接符 12">
              <a:extLst>
                <a:ext uri="{FF2B5EF4-FFF2-40B4-BE49-F238E27FC236}">
                  <a16:creationId xmlns:a16="http://schemas.microsoft.com/office/drawing/2014/main" id="{D455C5FE-6155-B589-412A-18F20F261407}"/>
                </a:ext>
              </a:extLst>
            </p:cNvPr>
            <p:cNvCxnSpPr>
              <a:stCxn id="9" idx="4"/>
              <a:endCxn id="21" idx="0"/>
            </p:cNvCxnSpPr>
            <p:nvPr/>
          </p:nvCxnSpPr>
          <p:spPr>
            <a:xfrm flipH="1">
              <a:off x="2834601" y="3132025"/>
              <a:ext cx="347094" cy="1884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直接连接符 13">
              <a:extLst>
                <a:ext uri="{FF2B5EF4-FFF2-40B4-BE49-F238E27FC236}">
                  <a16:creationId xmlns:a16="http://schemas.microsoft.com/office/drawing/2014/main" id="{97738BCC-BDA6-728B-EEF1-A7B4AFE56FF4}"/>
                </a:ext>
              </a:extLst>
            </p:cNvPr>
            <p:cNvCxnSpPr>
              <a:stCxn id="11" idx="4"/>
              <a:endCxn id="21" idx="0"/>
            </p:cNvCxnSpPr>
            <p:nvPr/>
          </p:nvCxnSpPr>
          <p:spPr>
            <a:xfrm flipH="1">
              <a:off x="2834601" y="4138579"/>
              <a:ext cx="490098" cy="8774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直接连接符 14">
              <a:extLst>
                <a:ext uri="{FF2B5EF4-FFF2-40B4-BE49-F238E27FC236}">
                  <a16:creationId xmlns:a16="http://schemas.microsoft.com/office/drawing/2014/main" id="{23C975D7-C3D4-2CE0-B46D-A712D7F78E2E}"/>
                </a:ext>
              </a:extLst>
            </p:cNvPr>
            <p:cNvCxnSpPr>
              <a:stCxn id="8" idx="4"/>
              <a:endCxn id="21" idx="0"/>
            </p:cNvCxnSpPr>
            <p:nvPr/>
          </p:nvCxnSpPr>
          <p:spPr>
            <a:xfrm>
              <a:off x="2137278" y="3475753"/>
              <a:ext cx="697323" cy="1540305"/>
            </a:xfrm>
            <a:prstGeom prst="line">
              <a:avLst/>
            </a:prstGeom>
          </p:spPr>
          <p:style>
            <a:lnRef idx="2">
              <a:schemeClr val="accent1"/>
            </a:lnRef>
            <a:fillRef idx="0">
              <a:schemeClr val="accent1"/>
            </a:fillRef>
            <a:effectRef idx="1">
              <a:schemeClr val="accent1"/>
            </a:effectRef>
            <a:fontRef idx="minor">
              <a:schemeClr val="tx1"/>
            </a:fontRef>
          </p:style>
        </p:cxnSp>
        <p:sp>
          <p:nvSpPr>
            <p:cNvPr id="16" name="Freeform 24">
              <a:extLst>
                <a:ext uri="{FF2B5EF4-FFF2-40B4-BE49-F238E27FC236}">
                  <a16:creationId xmlns:a16="http://schemas.microsoft.com/office/drawing/2014/main" id="{47423E6E-6D05-5BEF-81F2-1D07194B923F}"/>
                </a:ext>
              </a:extLst>
            </p:cNvPr>
            <p:cNvSpPr>
              <a:spLocks noEditPoints="1"/>
            </p:cNvSpPr>
            <p:nvPr/>
          </p:nvSpPr>
          <p:spPr bwMode="auto">
            <a:xfrm flipH="1">
              <a:off x="1515345" y="2629831"/>
              <a:ext cx="499890" cy="502194"/>
            </a:xfrm>
            <a:custGeom>
              <a:avLst/>
              <a:gdLst>
                <a:gd name="T0" fmla="*/ 149 w 264"/>
                <a:gd name="T1" fmla="*/ 58 h 265"/>
                <a:gd name="T2" fmla="*/ 116 w 264"/>
                <a:gd name="T3" fmla="*/ 58 h 265"/>
                <a:gd name="T4" fmla="*/ 116 w 264"/>
                <a:gd name="T5" fmla="*/ 116 h 265"/>
                <a:gd name="T6" fmla="*/ 60 w 264"/>
                <a:gd name="T7" fmla="*/ 116 h 265"/>
                <a:gd name="T8" fmla="*/ 60 w 264"/>
                <a:gd name="T9" fmla="*/ 148 h 265"/>
                <a:gd name="T10" fmla="*/ 116 w 264"/>
                <a:gd name="T11" fmla="*/ 148 h 265"/>
                <a:gd name="T12" fmla="*/ 116 w 264"/>
                <a:gd name="T13" fmla="*/ 207 h 265"/>
                <a:gd name="T14" fmla="*/ 149 w 264"/>
                <a:gd name="T15" fmla="*/ 207 h 265"/>
                <a:gd name="T16" fmla="*/ 149 w 264"/>
                <a:gd name="T17" fmla="*/ 148 h 265"/>
                <a:gd name="T18" fmla="*/ 205 w 264"/>
                <a:gd name="T19" fmla="*/ 148 h 265"/>
                <a:gd name="T20" fmla="*/ 205 w 264"/>
                <a:gd name="T21" fmla="*/ 116 h 265"/>
                <a:gd name="T22" fmla="*/ 149 w 264"/>
                <a:gd name="T23" fmla="*/ 116 h 265"/>
                <a:gd name="T24" fmla="*/ 149 w 264"/>
                <a:gd name="T25" fmla="*/ 58 h 265"/>
                <a:gd name="T26" fmla="*/ 132 w 264"/>
                <a:gd name="T27" fmla="*/ 235 h 265"/>
                <a:gd name="T28" fmla="*/ 30 w 264"/>
                <a:gd name="T29" fmla="*/ 133 h 265"/>
                <a:gd name="T30" fmla="*/ 132 w 264"/>
                <a:gd name="T31" fmla="*/ 30 h 265"/>
                <a:gd name="T32" fmla="*/ 235 w 264"/>
                <a:gd name="T33" fmla="*/ 133 h 265"/>
                <a:gd name="T34" fmla="*/ 132 w 264"/>
                <a:gd name="T35" fmla="*/ 235 h 265"/>
                <a:gd name="T36" fmla="*/ 132 w 264"/>
                <a:gd name="T37" fmla="*/ 0 h 265"/>
                <a:gd name="T38" fmla="*/ 0 w 264"/>
                <a:gd name="T39" fmla="*/ 133 h 265"/>
                <a:gd name="T40" fmla="*/ 132 w 264"/>
                <a:gd name="T41" fmla="*/ 265 h 265"/>
                <a:gd name="T42" fmla="*/ 264 w 264"/>
                <a:gd name="T43" fmla="*/ 133 h 265"/>
                <a:gd name="T44" fmla="*/ 132 w 264"/>
                <a:gd name="T4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265">
                  <a:moveTo>
                    <a:pt x="149" y="58"/>
                  </a:moveTo>
                  <a:cubicBezTo>
                    <a:pt x="116" y="58"/>
                    <a:pt x="116" y="58"/>
                    <a:pt x="116" y="58"/>
                  </a:cubicBezTo>
                  <a:cubicBezTo>
                    <a:pt x="116" y="116"/>
                    <a:pt x="116" y="116"/>
                    <a:pt x="116" y="116"/>
                  </a:cubicBezTo>
                  <a:cubicBezTo>
                    <a:pt x="60" y="116"/>
                    <a:pt x="60" y="116"/>
                    <a:pt x="60" y="116"/>
                  </a:cubicBezTo>
                  <a:cubicBezTo>
                    <a:pt x="60" y="148"/>
                    <a:pt x="60" y="148"/>
                    <a:pt x="60" y="148"/>
                  </a:cubicBezTo>
                  <a:cubicBezTo>
                    <a:pt x="116" y="148"/>
                    <a:pt x="116" y="148"/>
                    <a:pt x="116" y="148"/>
                  </a:cubicBezTo>
                  <a:cubicBezTo>
                    <a:pt x="116" y="207"/>
                    <a:pt x="116" y="207"/>
                    <a:pt x="116" y="207"/>
                  </a:cubicBezTo>
                  <a:cubicBezTo>
                    <a:pt x="149" y="207"/>
                    <a:pt x="149" y="207"/>
                    <a:pt x="149" y="207"/>
                  </a:cubicBezTo>
                  <a:cubicBezTo>
                    <a:pt x="149" y="148"/>
                    <a:pt x="149" y="148"/>
                    <a:pt x="149" y="148"/>
                  </a:cubicBezTo>
                  <a:cubicBezTo>
                    <a:pt x="205" y="148"/>
                    <a:pt x="205" y="148"/>
                    <a:pt x="205" y="148"/>
                  </a:cubicBezTo>
                  <a:cubicBezTo>
                    <a:pt x="205" y="116"/>
                    <a:pt x="205" y="116"/>
                    <a:pt x="205" y="116"/>
                  </a:cubicBezTo>
                  <a:cubicBezTo>
                    <a:pt x="149" y="116"/>
                    <a:pt x="149" y="116"/>
                    <a:pt x="149" y="116"/>
                  </a:cubicBezTo>
                  <a:cubicBezTo>
                    <a:pt x="149" y="58"/>
                    <a:pt x="149" y="58"/>
                    <a:pt x="149" y="58"/>
                  </a:cubicBezTo>
                  <a:moveTo>
                    <a:pt x="132" y="235"/>
                  </a:moveTo>
                  <a:cubicBezTo>
                    <a:pt x="76" y="235"/>
                    <a:pt x="30" y="189"/>
                    <a:pt x="30" y="133"/>
                  </a:cubicBezTo>
                  <a:cubicBezTo>
                    <a:pt x="30" y="76"/>
                    <a:pt x="76" y="30"/>
                    <a:pt x="132" y="30"/>
                  </a:cubicBezTo>
                  <a:cubicBezTo>
                    <a:pt x="189" y="30"/>
                    <a:pt x="235" y="76"/>
                    <a:pt x="235" y="133"/>
                  </a:cubicBezTo>
                  <a:cubicBezTo>
                    <a:pt x="235" y="189"/>
                    <a:pt x="189" y="235"/>
                    <a:pt x="132" y="235"/>
                  </a:cubicBezTo>
                  <a:moveTo>
                    <a:pt x="132" y="0"/>
                  </a:moveTo>
                  <a:cubicBezTo>
                    <a:pt x="59" y="0"/>
                    <a:pt x="0" y="60"/>
                    <a:pt x="0" y="133"/>
                  </a:cubicBezTo>
                  <a:cubicBezTo>
                    <a:pt x="0" y="206"/>
                    <a:pt x="59" y="265"/>
                    <a:pt x="132" y="265"/>
                  </a:cubicBezTo>
                  <a:cubicBezTo>
                    <a:pt x="205" y="265"/>
                    <a:pt x="264" y="206"/>
                    <a:pt x="264" y="133"/>
                  </a:cubicBezTo>
                  <a:cubicBezTo>
                    <a:pt x="264" y="60"/>
                    <a:pt x="205" y="0"/>
                    <a:pt x="13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7" name="Freeform 21">
              <a:extLst>
                <a:ext uri="{FF2B5EF4-FFF2-40B4-BE49-F238E27FC236}">
                  <a16:creationId xmlns:a16="http://schemas.microsoft.com/office/drawing/2014/main" id="{16507A8D-E77E-035C-D001-81F2B2158DDD}"/>
                </a:ext>
              </a:extLst>
            </p:cNvPr>
            <p:cNvSpPr>
              <a:spLocks noEditPoints="1"/>
            </p:cNvSpPr>
            <p:nvPr/>
          </p:nvSpPr>
          <p:spPr bwMode="auto">
            <a:xfrm flipH="1">
              <a:off x="2243803" y="1642234"/>
              <a:ext cx="440173" cy="726347"/>
            </a:xfrm>
            <a:custGeom>
              <a:avLst/>
              <a:gdLst>
                <a:gd name="T0" fmla="*/ 76 w 221"/>
                <a:gd name="T1" fmla="*/ 315 h 365"/>
                <a:gd name="T2" fmla="*/ 110 w 221"/>
                <a:gd name="T3" fmla="*/ 186 h 365"/>
                <a:gd name="T4" fmla="*/ 171 w 221"/>
                <a:gd name="T5" fmla="*/ 289 h 365"/>
                <a:gd name="T6" fmla="*/ 97 w 221"/>
                <a:gd name="T7" fmla="*/ 145 h 365"/>
                <a:gd name="T8" fmla="*/ 70 w 221"/>
                <a:gd name="T9" fmla="*/ 174 h 365"/>
                <a:gd name="T10" fmla="*/ 23 w 221"/>
                <a:gd name="T11" fmla="*/ 186 h 365"/>
                <a:gd name="T12" fmla="*/ 24 w 221"/>
                <a:gd name="T13" fmla="*/ 226 h 365"/>
                <a:gd name="T14" fmla="*/ 0 w 221"/>
                <a:gd name="T15" fmla="*/ 268 h 365"/>
                <a:gd name="T16" fmla="*/ 29 w 221"/>
                <a:gd name="T17" fmla="*/ 296 h 365"/>
                <a:gd name="T18" fmla="*/ 42 w 221"/>
                <a:gd name="T19" fmla="*/ 342 h 365"/>
                <a:gd name="T20" fmla="*/ 82 w 221"/>
                <a:gd name="T21" fmla="*/ 341 h 365"/>
                <a:gd name="T22" fmla="*/ 118 w 221"/>
                <a:gd name="T23" fmla="*/ 346 h 365"/>
                <a:gd name="T24" fmla="*/ 156 w 221"/>
                <a:gd name="T25" fmla="*/ 356 h 365"/>
                <a:gd name="T26" fmla="*/ 180 w 221"/>
                <a:gd name="T27" fmla="*/ 314 h 365"/>
                <a:gd name="T28" fmla="*/ 214 w 221"/>
                <a:gd name="T29" fmla="*/ 294 h 365"/>
                <a:gd name="T30" fmla="*/ 201 w 221"/>
                <a:gd name="T31" fmla="*/ 247 h 365"/>
                <a:gd name="T32" fmla="*/ 211 w 221"/>
                <a:gd name="T33" fmla="*/ 209 h 365"/>
                <a:gd name="T34" fmla="*/ 169 w 221"/>
                <a:gd name="T35" fmla="*/ 186 h 365"/>
                <a:gd name="T36" fmla="*/ 149 w 221"/>
                <a:gd name="T37" fmla="*/ 151 h 365"/>
                <a:gd name="T38" fmla="*/ 110 w 221"/>
                <a:gd name="T39" fmla="*/ 164 h 365"/>
                <a:gd name="T40" fmla="*/ 97 w 221"/>
                <a:gd name="T41" fmla="*/ 145 h 365"/>
                <a:gd name="T42" fmla="*/ 74 w 221"/>
                <a:gd name="T43" fmla="*/ 116 h 365"/>
                <a:gd name="T44" fmla="*/ 97 w 221"/>
                <a:gd name="T45" fmla="*/ 27 h 365"/>
                <a:gd name="T46" fmla="*/ 138 w 221"/>
                <a:gd name="T47" fmla="*/ 98 h 365"/>
                <a:gd name="T48" fmla="*/ 88 w 221"/>
                <a:gd name="T49" fmla="*/ 0 h 365"/>
                <a:gd name="T50" fmla="*/ 70 w 221"/>
                <a:gd name="T51" fmla="*/ 19 h 365"/>
                <a:gd name="T52" fmla="*/ 38 w 221"/>
                <a:gd name="T53" fmla="*/ 28 h 365"/>
                <a:gd name="T54" fmla="*/ 39 w 221"/>
                <a:gd name="T55" fmla="*/ 55 h 365"/>
                <a:gd name="T56" fmla="*/ 22 w 221"/>
                <a:gd name="T57" fmla="*/ 83 h 365"/>
                <a:gd name="T58" fmla="*/ 42 w 221"/>
                <a:gd name="T59" fmla="*/ 102 h 365"/>
                <a:gd name="T60" fmla="*/ 50 w 221"/>
                <a:gd name="T61" fmla="*/ 134 h 365"/>
                <a:gd name="T62" fmla="*/ 78 w 221"/>
                <a:gd name="T63" fmla="*/ 133 h 365"/>
                <a:gd name="T64" fmla="*/ 102 w 221"/>
                <a:gd name="T65" fmla="*/ 136 h 365"/>
                <a:gd name="T66" fmla="*/ 128 w 221"/>
                <a:gd name="T67" fmla="*/ 143 h 365"/>
                <a:gd name="T68" fmla="*/ 144 w 221"/>
                <a:gd name="T69" fmla="*/ 114 h 365"/>
                <a:gd name="T70" fmla="*/ 168 w 221"/>
                <a:gd name="T71" fmla="*/ 101 h 365"/>
                <a:gd name="T72" fmla="*/ 159 w 221"/>
                <a:gd name="T73" fmla="*/ 69 h 365"/>
                <a:gd name="T74" fmla="*/ 166 w 221"/>
                <a:gd name="T75" fmla="*/ 43 h 365"/>
                <a:gd name="T76" fmla="*/ 137 w 221"/>
                <a:gd name="T77" fmla="*/ 27 h 365"/>
                <a:gd name="T78" fmla="*/ 123 w 221"/>
                <a:gd name="T79" fmla="*/ 4 h 365"/>
                <a:gd name="T80" fmla="*/ 97 w 221"/>
                <a:gd name="T81" fmla="*/ 13 h 365"/>
                <a:gd name="T82" fmla="*/ 88 w 221"/>
                <a:gd name="T8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365">
                  <a:moveTo>
                    <a:pt x="110" y="324"/>
                  </a:moveTo>
                  <a:cubicBezTo>
                    <a:pt x="99" y="324"/>
                    <a:pt x="87" y="321"/>
                    <a:pt x="76" y="315"/>
                  </a:cubicBezTo>
                  <a:cubicBezTo>
                    <a:pt x="43" y="297"/>
                    <a:pt x="31" y="254"/>
                    <a:pt x="50" y="221"/>
                  </a:cubicBezTo>
                  <a:cubicBezTo>
                    <a:pt x="63" y="198"/>
                    <a:pt x="86" y="186"/>
                    <a:pt x="110" y="186"/>
                  </a:cubicBezTo>
                  <a:cubicBezTo>
                    <a:pt x="122" y="186"/>
                    <a:pt x="134" y="188"/>
                    <a:pt x="144" y="194"/>
                  </a:cubicBezTo>
                  <a:cubicBezTo>
                    <a:pt x="178" y="213"/>
                    <a:pt x="190" y="256"/>
                    <a:pt x="171" y="289"/>
                  </a:cubicBezTo>
                  <a:cubicBezTo>
                    <a:pt x="158" y="312"/>
                    <a:pt x="135" y="324"/>
                    <a:pt x="110" y="324"/>
                  </a:cubicBezTo>
                  <a:moveTo>
                    <a:pt x="97" y="145"/>
                  </a:moveTo>
                  <a:cubicBezTo>
                    <a:pt x="64" y="154"/>
                    <a:pt x="64" y="154"/>
                    <a:pt x="64" y="154"/>
                  </a:cubicBezTo>
                  <a:cubicBezTo>
                    <a:pt x="70" y="174"/>
                    <a:pt x="70" y="174"/>
                    <a:pt x="70" y="174"/>
                  </a:cubicBezTo>
                  <a:cubicBezTo>
                    <a:pt x="59" y="179"/>
                    <a:pt x="49" y="187"/>
                    <a:pt x="41" y="196"/>
                  </a:cubicBezTo>
                  <a:cubicBezTo>
                    <a:pt x="23" y="186"/>
                    <a:pt x="23" y="186"/>
                    <a:pt x="23" y="186"/>
                  </a:cubicBezTo>
                  <a:cubicBezTo>
                    <a:pt x="6" y="216"/>
                    <a:pt x="6" y="216"/>
                    <a:pt x="6" y="216"/>
                  </a:cubicBezTo>
                  <a:cubicBezTo>
                    <a:pt x="24" y="226"/>
                    <a:pt x="24" y="226"/>
                    <a:pt x="24" y="226"/>
                  </a:cubicBezTo>
                  <a:cubicBezTo>
                    <a:pt x="20" y="238"/>
                    <a:pt x="19" y="250"/>
                    <a:pt x="20" y="263"/>
                  </a:cubicBezTo>
                  <a:cubicBezTo>
                    <a:pt x="0" y="268"/>
                    <a:pt x="0" y="268"/>
                    <a:pt x="0" y="268"/>
                  </a:cubicBezTo>
                  <a:cubicBezTo>
                    <a:pt x="9" y="301"/>
                    <a:pt x="9" y="301"/>
                    <a:pt x="9" y="301"/>
                  </a:cubicBezTo>
                  <a:cubicBezTo>
                    <a:pt x="29" y="296"/>
                    <a:pt x="29" y="296"/>
                    <a:pt x="29" y="296"/>
                  </a:cubicBezTo>
                  <a:cubicBezTo>
                    <a:pt x="34" y="306"/>
                    <a:pt x="42" y="316"/>
                    <a:pt x="52" y="324"/>
                  </a:cubicBezTo>
                  <a:cubicBezTo>
                    <a:pt x="42" y="342"/>
                    <a:pt x="42" y="342"/>
                    <a:pt x="42" y="342"/>
                  </a:cubicBezTo>
                  <a:cubicBezTo>
                    <a:pt x="72" y="359"/>
                    <a:pt x="72" y="359"/>
                    <a:pt x="72" y="359"/>
                  </a:cubicBezTo>
                  <a:cubicBezTo>
                    <a:pt x="82" y="341"/>
                    <a:pt x="82" y="341"/>
                    <a:pt x="82" y="341"/>
                  </a:cubicBezTo>
                  <a:cubicBezTo>
                    <a:pt x="91" y="344"/>
                    <a:pt x="101" y="346"/>
                    <a:pt x="110" y="346"/>
                  </a:cubicBezTo>
                  <a:cubicBezTo>
                    <a:pt x="113" y="346"/>
                    <a:pt x="115" y="346"/>
                    <a:pt x="118" y="346"/>
                  </a:cubicBezTo>
                  <a:cubicBezTo>
                    <a:pt x="123" y="365"/>
                    <a:pt x="123" y="365"/>
                    <a:pt x="123" y="365"/>
                  </a:cubicBezTo>
                  <a:cubicBezTo>
                    <a:pt x="156" y="356"/>
                    <a:pt x="156" y="356"/>
                    <a:pt x="156" y="356"/>
                  </a:cubicBezTo>
                  <a:cubicBezTo>
                    <a:pt x="151" y="336"/>
                    <a:pt x="151" y="336"/>
                    <a:pt x="151" y="336"/>
                  </a:cubicBezTo>
                  <a:cubicBezTo>
                    <a:pt x="162" y="331"/>
                    <a:pt x="172" y="323"/>
                    <a:pt x="180" y="314"/>
                  </a:cubicBezTo>
                  <a:cubicBezTo>
                    <a:pt x="198" y="324"/>
                    <a:pt x="198" y="324"/>
                    <a:pt x="198" y="324"/>
                  </a:cubicBezTo>
                  <a:cubicBezTo>
                    <a:pt x="214" y="294"/>
                    <a:pt x="214" y="294"/>
                    <a:pt x="214" y="294"/>
                  </a:cubicBezTo>
                  <a:cubicBezTo>
                    <a:pt x="197" y="284"/>
                    <a:pt x="197" y="284"/>
                    <a:pt x="197" y="284"/>
                  </a:cubicBezTo>
                  <a:cubicBezTo>
                    <a:pt x="201" y="272"/>
                    <a:pt x="202" y="259"/>
                    <a:pt x="201" y="247"/>
                  </a:cubicBezTo>
                  <a:cubicBezTo>
                    <a:pt x="221" y="242"/>
                    <a:pt x="221" y="242"/>
                    <a:pt x="221" y="242"/>
                  </a:cubicBezTo>
                  <a:cubicBezTo>
                    <a:pt x="211" y="209"/>
                    <a:pt x="211" y="209"/>
                    <a:pt x="211" y="209"/>
                  </a:cubicBezTo>
                  <a:cubicBezTo>
                    <a:pt x="192" y="214"/>
                    <a:pt x="192" y="214"/>
                    <a:pt x="192" y="214"/>
                  </a:cubicBezTo>
                  <a:cubicBezTo>
                    <a:pt x="186" y="203"/>
                    <a:pt x="179" y="194"/>
                    <a:pt x="169" y="186"/>
                  </a:cubicBezTo>
                  <a:cubicBezTo>
                    <a:pt x="179" y="168"/>
                    <a:pt x="179" y="168"/>
                    <a:pt x="179" y="168"/>
                  </a:cubicBezTo>
                  <a:cubicBezTo>
                    <a:pt x="149" y="151"/>
                    <a:pt x="149" y="151"/>
                    <a:pt x="149" y="151"/>
                  </a:cubicBezTo>
                  <a:cubicBezTo>
                    <a:pt x="139" y="169"/>
                    <a:pt x="139" y="169"/>
                    <a:pt x="139" y="169"/>
                  </a:cubicBezTo>
                  <a:cubicBezTo>
                    <a:pt x="130" y="166"/>
                    <a:pt x="120" y="164"/>
                    <a:pt x="110" y="164"/>
                  </a:cubicBezTo>
                  <a:cubicBezTo>
                    <a:pt x="108" y="164"/>
                    <a:pt x="105" y="164"/>
                    <a:pt x="103" y="164"/>
                  </a:cubicBezTo>
                  <a:cubicBezTo>
                    <a:pt x="97" y="145"/>
                    <a:pt x="97" y="145"/>
                    <a:pt x="97" y="145"/>
                  </a:cubicBezTo>
                  <a:moveTo>
                    <a:pt x="97" y="122"/>
                  </a:moveTo>
                  <a:cubicBezTo>
                    <a:pt x="89" y="122"/>
                    <a:pt x="81" y="120"/>
                    <a:pt x="74" y="116"/>
                  </a:cubicBezTo>
                  <a:cubicBezTo>
                    <a:pt x="51" y="103"/>
                    <a:pt x="43" y="74"/>
                    <a:pt x="56" y="51"/>
                  </a:cubicBezTo>
                  <a:cubicBezTo>
                    <a:pt x="65" y="36"/>
                    <a:pt x="81" y="27"/>
                    <a:pt x="97" y="27"/>
                  </a:cubicBezTo>
                  <a:cubicBezTo>
                    <a:pt x="105" y="27"/>
                    <a:pt x="113" y="29"/>
                    <a:pt x="120" y="34"/>
                  </a:cubicBezTo>
                  <a:cubicBezTo>
                    <a:pt x="143" y="46"/>
                    <a:pt x="151" y="75"/>
                    <a:pt x="138" y="98"/>
                  </a:cubicBezTo>
                  <a:cubicBezTo>
                    <a:pt x="130" y="113"/>
                    <a:pt x="114" y="122"/>
                    <a:pt x="97" y="122"/>
                  </a:cubicBezTo>
                  <a:moveTo>
                    <a:pt x="88" y="0"/>
                  </a:moveTo>
                  <a:cubicBezTo>
                    <a:pt x="66" y="6"/>
                    <a:pt x="66" y="6"/>
                    <a:pt x="66" y="6"/>
                  </a:cubicBezTo>
                  <a:cubicBezTo>
                    <a:pt x="70" y="19"/>
                    <a:pt x="70" y="19"/>
                    <a:pt x="70" y="19"/>
                  </a:cubicBezTo>
                  <a:cubicBezTo>
                    <a:pt x="62" y="23"/>
                    <a:pt x="55" y="28"/>
                    <a:pt x="50" y="35"/>
                  </a:cubicBezTo>
                  <a:cubicBezTo>
                    <a:pt x="38" y="28"/>
                    <a:pt x="38" y="28"/>
                    <a:pt x="38" y="28"/>
                  </a:cubicBezTo>
                  <a:cubicBezTo>
                    <a:pt x="26" y="48"/>
                    <a:pt x="26" y="48"/>
                    <a:pt x="26" y="48"/>
                  </a:cubicBezTo>
                  <a:cubicBezTo>
                    <a:pt x="39" y="55"/>
                    <a:pt x="39" y="55"/>
                    <a:pt x="39" y="55"/>
                  </a:cubicBezTo>
                  <a:cubicBezTo>
                    <a:pt x="36" y="63"/>
                    <a:pt x="35" y="72"/>
                    <a:pt x="36" y="80"/>
                  </a:cubicBezTo>
                  <a:cubicBezTo>
                    <a:pt x="22" y="83"/>
                    <a:pt x="22" y="83"/>
                    <a:pt x="22" y="83"/>
                  </a:cubicBezTo>
                  <a:cubicBezTo>
                    <a:pt x="29" y="106"/>
                    <a:pt x="29" y="106"/>
                    <a:pt x="29" y="106"/>
                  </a:cubicBezTo>
                  <a:cubicBezTo>
                    <a:pt x="42" y="102"/>
                    <a:pt x="42" y="102"/>
                    <a:pt x="42" y="102"/>
                  </a:cubicBezTo>
                  <a:cubicBezTo>
                    <a:pt x="45" y="110"/>
                    <a:pt x="51" y="116"/>
                    <a:pt x="57" y="122"/>
                  </a:cubicBezTo>
                  <a:cubicBezTo>
                    <a:pt x="50" y="134"/>
                    <a:pt x="50" y="134"/>
                    <a:pt x="50" y="134"/>
                  </a:cubicBezTo>
                  <a:cubicBezTo>
                    <a:pt x="71" y="145"/>
                    <a:pt x="71" y="145"/>
                    <a:pt x="71" y="145"/>
                  </a:cubicBezTo>
                  <a:cubicBezTo>
                    <a:pt x="78" y="133"/>
                    <a:pt x="78" y="133"/>
                    <a:pt x="78" y="133"/>
                  </a:cubicBezTo>
                  <a:cubicBezTo>
                    <a:pt x="84" y="135"/>
                    <a:pt x="91" y="136"/>
                    <a:pt x="97" y="136"/>
                  </a:cubicBezTo>
                  <a:cubicBezTo>
                    <a:pt x="99" y="136"/>
                    <a:pt x="101" y="136"/>
                    <a:pt x="102" y="136"/>
                  </a:cubicBezTo>
                  <a:cubicBezTo>
                    <a:pt x="106" y="149"/>
                    <a:pt x="106" y="149"/>
                    <a:pt x="106" y="149"/>
                  </a:cubicBezTo>
                  <a:cubicBezTo>
                    <a:pt x="128" y="143"/>
                    <a:pt x="128" y="143"/>
                    <a:pt x="128" y="143"/>
                  </a:cubicBezTo>
                  <a:cubicBezTo>
                    <a:pt x="125" y="130"/>
                    <a:pt x="125" y="130"/>
                    <a:pt x="125" y="130"/>
                  </a:cubicBezTo>
                  <a:cubicBezTo>
                    <a:pt x="132" y="126"/>
                    <a:pt x="139" y="121"/>
                    <a:pt x="144" y="114"/>
                  </a:cubicBezTo>
                  <a:cubicBezTo>
                    <a:pt x="156" y="121"/>
                    <a:pt x="156" y="121"/>
                    <a:pt x="156" y="121"/>
                  </a:cubicBezTo>
                  <a:cubicBezTo>
                    <a:pt x="168" y="101"/>
                    <a:pt x="168" y="101"/>
                    <a:pt x="168" y="101"/>
                  </a:cubicBezTo>
                  <a:cubicBezTo>
                    <a:pt x="156" y="94"/>
                    <a:pt x="156" y="94"/>
                    <a:pt x="156" y="94"/>
                  </a:cubicBezTo>
                  <a:cubicBezTo>
                    <a:pt x="158" y="86"/>
                    <a:pt x="159" y="78"/>
                    <a:pt x="159" y="69"/>
                  </a:cubicBezTo>
                  <a:cubicBezTo>
                    <a:pt x="172" y="66"/>
                    <a:pt x="172" y="66"/>
                    <a:pt x="172" y="66"/>
                  </a:cubicBezTo>
                  <a:cubicBezTo>
                    <a:pt x="166" y="43"/>
                    <a:pt x="166" y="43"/>
                    <a:pt x="166" y="43"/>
                  </a:cubicBezTo>
                  <a:cubicBezTo>
                    <a:pt x="152" y="47"/>
                    <a:pt x="152" y="47"/>
                    <a:pt x="152" y="47"/>
                  </a:cubicBezTo>
                  <a:cubicBezTo>
                    <a:pt x="149" y="40"/>
                    <a:pt x="144" y="33"/>
                    <a:pt x="137" y="27"/>
                  </a:cubicBezTo>
                  <a:cubicBezTo>
                    <a:pt x="144" y="15"/>
                    <a:pt x="144" y="15"/>
                    <a:pt x="144" y="15"/>
                  </a:cubicBezTo>
                  <a:cubicBezTo>
                    <a:pt x="123" y="4"/>
                    <a:pt x="123" y="4"/>
                    <a:pt x="123" y="4"/>
                  </a:cubicBezTo>
                  <a:cubicBezTo>
                    <a:pt x="117" y="16"/>
                    <a:pt x="117" y="16"/>
                    <a:pt x="117" y="16"/>
                  </a:cubicBezTo>
                  <a:cubicBezTo>
                    <a:pt x="110" y="14"/>
                    <a:pt x="104" y="13"/>
                    <a:pt x="97" y="13"/>
                  </a:cubicBezTo>
                  <a:cubicBezTo>
                    <a:pt x="95" y="13"/>
                    <a:pt x="94" y="13"/>
                    <a:pt x="92" y="13"/>
                  </a:cubicBezTo>
                  <a:cubicBezTo>
                    <a:pt x="88" y="0"/>
                    <a:pt x="88" y="0"/>
                    <a:pt x="8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8" name="Freeform 22">
              <a:extLst>
                <a:ext uri="{FF2B5EF4-FFF2-40B4-BE49-F238E27FC236}">
                  <a16:creationId xmlns:a16="http://schemas.microsoft.com/office/drawing/2014/main" id="{6D1BB30D-2B21-42E5-AB93-CF8C3A05686B}"/>
                </a:ext>
              </a:extLst>
            </p:cNvPr>
            <p:cNvSpPr>
              <a:spLocks noEditPoints="1"/>
            </p:cNvSpPr>
            <p:nvPr/>
          </p:nvSpPr>
          <p:spPr bwMode="auto">
            <a:xfrm flipH="1">
              <a:off x="3219075" y="2214597"/>
              <a:ext cx="534837" cy="555730"/>
            </a:xfrm>
            <a:custGeom>
              <a:avLst/>
              <a:gdLst>
                <a:gd name="T0" fmla="*/ 117 w 234"/>
                <a:gd name="T1" fmla="*/ 89 h 243"/>
                <a:gd name="T2" fmla="*/ 85 w 234"/>
                <a:gd name="T3" fmla="*/ 121 h 243"/>
                <a:gd name="T4" fmla="*/ 117 w 234"/>
                <a:gd name="T5" fmla="*/ 153 h 243"/>
                <a:gd name="T6" fmla="*/ 149 w 234"/>
                <a:gd name="T7" fmla="*/ 121 h 243"/>
                <a:gd name="T8" fmla="*/ 117 w 234"/>
                <a:gd name="T9" fmla="*/ 89 h 243"/>
                <a:gd name="T10" fmla="*/ 90 w 234"/>
                <a:gd name="T11" fmla="*/ 7 h 243"/>
                <a:gd name="T12" fmla="*/ 0 w 234"/>
                <a:gd name="T13" fmla="*/ 121 h 243"/>
                <a:gd name="T14" fmla="*/ 34 w 234"/>
                <a:gd name="T15" fmla="*/ 204 h 243"/>
                <a:gd name="T16" fmla="*/ 44 w 234"/>
                <a:gd name="T17" fmla="*/ 213 h 243"/>
                <a:gd name="T18" fmla="*/ 33 w 234"/>
                <a:gd name="T19" fmla="*/ 243 h 243"/>
                <a:gd name="T20" fmla="*/ 117 w 234"/>
                <a:gd name="T21" fmla="*/ 232 h 243"/>
                <a:gd name="T22" fmla="*/ 60 w 234"/>
                <a:gd name="T23" fmla="*/ 169 h 243"/>
                <a:gd name="T24" fmla="*/ 49 w 234"/>
                <a:gd name="T25" fmla="*/ 200 h 243"/>
                <a:gd name="T26" fmla="*/ 44 w 234"/>
                <a:gd name="T27" fmla="*/ 194 h 243"/>
                <a:gd name="T28" fmla="*/ 13 w 234"/>
                <a:gd name="T29" fmla="*/ 121 h 243"/>
                <a:gd name="T30" fmla="*/ 94 w 234"/>
                <a:gd name="T31" fmla="*/ 21 h 243"/>
                <a:gd name="T32" fmla="*/ 90 w 234"/>
                <a:gd name="T33" fmla="*/ 7 h 243"/>
                <a:gd name="T34" fmla="*/ 200 w 234"/>
                <a:gd name="T35" fmla="*/ 0 h 243"/>
                <a:gd name="T36" fmla="*/ 117 w 234"/>
                <a:gd name="T37" fmla="*/ 11 h 243"/>
                <a:gd name="T38" fmla="*/ 173 w 234"/>
                <a:gd name="T39" fmla="*/ 73 h 243"/>
                <a:gd name="T40" fmla="*/ 184 w 234"/>
                <a:gd name="T41" fmla="*/ 43 h 243"/>
                <a:gd name="T42" fmla="*/ 220 w 234"/>
                <a:gd name="T43" fmla="*/ 121 h 243"/>
                <a:gd name="T44" fmla="*/ 190 w 234"/>
                <a:gd name="T45" fmla="*/ 194 h 243"/>
                <a:gd name="T46" fmla="*/ 140 w 234"/>
                <a:gd name="T47" fmla="*/ 222 h 243"/>
                <a:gd name="T48" fmla="*/ 143 w 234"/>
                <a:gd name="T49" fmla="*/ 235 h 243"/>
                <a:gd name="T50" fmla="*/ 200 w 234"/>
                <a:gd name="T51" fmla="*/ 204 h 243"/>
                <a:gd name="T52" fmla="*/ 234 w 234"/>
                <a:gd name="T53" fmla="*/ 121 h 243"/>
                <a:gd name="T54" fmla="*/ 189 w 234"/>
                <a:gd name="T55" fmla="*/ 29 h 243"/>
                <a:gd name="T56" fmla="*/ 200 w 234"/>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3">
                  <a:moveTo>
                    <a:pt x="117" y="89"/>
                  </a:moveTo>
                  <a:cubicBezTo>
                    <a:pt x="99" y="89"/>
                    <a:pt x="85" y="104"/>
                    <a:pt x="85" y="121"/>
                  </a:cubicBezTo>
                  <a:cubicBezTo>
                    <a:pt x="85" y="139"/>
                    <a:pt x="99" y="153"/>
                    <a:pt x="117" y="153"/>
                  </a:cubicBezTo>
                  <a:cubicBezTo>
                    <a:pt x="135" y="153"/>
                    <a:pt x="149" y="139"/>
                    <a:pt x="149" y="121"/>
                  </a:cubicBezTo>
                  <a:cubicBezTo>
                    <a:pt x="149" y="104"/>
                    <a:pt x="135" y="89"/>
                    <a:pt x="117" y="89"/>
                  </a:cubicBezTo>
                  <a:moveTo>
                    <a:pt x="90" y="7"/>
                  </a:moveTo>
                  <a:cubicBezTo>
                    <a:pt x="38" y="19"/>
                    <a:pt x="0" y="66"/>
                    <a:pt x="0" y="121"/>
                  </a:cubicBezTo>
                  <a:cubicBezTo>
                    <a:pt x="0" y="153"/>
                    <a:pt x="12" y="182"/>
                    <a:pt x="34" y="204"/>
                  </a:cubicBezTo>
                  <a:cubicBezTo>
                    <a:pt x="37" y="207"/>
                    <a:pt x="41" y="210"/>
                    <a:pt x="44" y="213"/>
                  </a:cubicBezTo>
                  <a:cubicBezTo>
                    <a:pt x="33" y="243"/>
                    <a:pt x="33" y="243"/>
                    <a:pt x="33" y="243"/>
                  </a:cubicBezTo>
                  <a:cubicBezTo>
                    <a:pt x="117" y="232"/>
                    <a:pt x="117" y="232"/>
                    <a:pt x="117" y="232"/>
                  </a:cubicBezTo>
                  <a:cubicBezTo>
                    <a:pt x="60" y="169"/>
                    <a:pt x="60" y="169"/>
                    <a:pt x="60" y="169"/>
                  </a:cubicBezTo>
                  <a:cubicBezTo>
                    <a:pt x="49" y="200"/>
                    <a:pt x="49" y="200"/>
                    <a:pt x="49" y="200"/>
                  </a:cubicBezTo>
                  <a:cubicBezTo>
                    <a:pt x="47" y="198"/>
                    <a:pt x="46" y="196"/>
                    <a:pt x="44" y="194"/>
                  </a:cubicBezTo>
                  <a:cubicBezTo>
                    <a:pt x="24" y="175"/>
                    <a:pt x="13" y="149"/>
                    <a:pt x="13" y="121"/>
                  </a:cubicBezTo>
                  <a:cubicBezTo>
                    <a:pt x="13" y="72"/>
                    <a:pt x="48" y="31"/>
                    <a:pt x="94" y="21"/>
                  </a:cubicBezTo>
                  <a:cubicBezTo>
                    <a:pt x="90" y="7"/>
                    <a:pt x="90" y="7"/>
                    <a:pt x="90" y="7"/>
                  </a:cubicBezTo>
                  <a:moveTo>
                    <a:pt x="200" y="0"/>
                  </a:moveTo>
                  <a:cubicBezTo>
                    <a:pt x="117" y="11"/>
                    <a:pt x="117" y="11"/>
                    <a:pt x="117" y="11"/>
                  </a:cubicBezTo>
                  <a:cubicBezTo>
                    <a:pt x="173" y="73"/>
                    <a:pt x="173" y="73"/>
                    <a:pt x="173" y="73"/>
                  </a:cubicBezTo>
                  <a:cubicBezTo>
                    <a:pt x="184" y="43"/>
                    <a:pt x="184" y="43"/>
                    <a:pt x="184" y="43"/>
                  </a:cubicBezTo>
                  <a:cubicBezTo>
                    <a:pt x="206" y="62"/>
                    <a:pt x="220" y="90"/>
                    <a:pt x="220" y="121"/>
                  </a:cubicBezTo>
                  <a:cubicBezTo>
                    <a:pt x="220" y="149"/>
                    <a:pt x="209" y="175"/>
                    <a:pt x="190" y="194"/>
                  </a:cubicBezTo>
                  <a:cubicBezTo>
                    <a:pt x="176" y="208"/>
                    <a:pt x="159" y="218"/>
                    <a:pt x="140" y="222"/>
                  </a:cubicBezTo>
                  <a:cubicBezTo>
                    <a:pt x="143" y="235"/>
                    <a:pt x="143" y="235"/>
                    <a:pt x="143" y="235"/>
                  </a:cubicBezTo>
                  <a:cubicBezTo>
                    <a:pt x="164" y="231"/>
                    <a:pt x="184" y="220"/>
                    <a:pt x="200" y="204"/>
                  </a:cubicBezTo>
                  <a:cubicBezTo>
                    <a:pt x="222" y="182"/>
                    <a:pt x="234" y="153"/>
                    <a:pt x="234" y="121"/>
                  </a:cubicBezTo>
                  <a:cubicBezTo>
                    <a:pt x="234" y="84"/>
                    <a:pt x="216" y="51"/>
                    <a:pt x="189" y="29"/>
                  </a:cubicBezTo>
                  <a:cubicBezTo>
                    <a:pt x="200" y="0"/>
                    <a:pt x="200" y="0"/>
                    <a:pt x="20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9" name="Freeform 23">
              <a:extLst>
                <a:ext uri="{FF2B5EF4-FFF2-40B4-BE49-F238E27FC236}">
                  <a16:creationId xmlns:a16="http://schemas.microsoft.com/office/drawing/2014/main" id="{8C5E21B8-715A-9E0E-19A9-448F4DF1D433}"/>
                </a:ext>
              </a:extLst>
            </p:cNvPr>
            <p:cNvSpPr>
              <a:spLocks noEditPoints="1"/>
            </p:cNvSpPr>
            <p:nvPr/>
          </p:nvSpPr>
          <p:spPr bwMode="auto">
            <a:xfrm flipH="1">
              <a:off x="3498363" y="3222528"/>
              <a:ext cx="544587" cy="618405"/>
            </a:xfrm>
            <a:custGeom>
              <a:avLst/>
              <a:gdLst>
                <a:gd name="T0" fmla="*/ 122 w 238"/>
                <a:gd name="T1" fmla="*/ 76 h 270"/>
                <a:gd name="T2" fmla="*/ 116 w 238"/>
                <a:gd name="T3" fmla="*/ 76 h 270"/>
                <a:gd name="T4" fmla="*/ 116 w 238"/>
                <a:gd name="T5" fmla="*/ 150 h 270"/>
                <a:gd name="T6" fmla="*/ 110 w 238"/>
                <a:gd name="T7" fmla="*/ 156 h 270"/>
                <a:gd name="T8" fmla="*/ 114 w 238"/>
                <a:gd name="T9" fmla="*/ 160 h 270"/>
                <a:gd name="T10" fmla="*/ 116 w 238"/>
                <a:gd name="T11" fmla="*/ 158 h 270"/>
                <a:gd name="T12" fmla="*/ 116 w 238"/>
                <a:gd name="T13" fmla="*/ 166 h 270"/>
                <a:gd name="T14" fmla="*/ 122 w 238"/>
                <a:gd name="T15" fmla="*/ 166 h 270"/>
                <a:gd name="T16" fmla="*/ 122 w 238"/>
                <a:gd name="T17" fmla="*/ 152 h 270"/>
                <a:gd name="T18" fmla="*/ 163 w 238"/>
                <a:gd name="T19" fmla="*/ 111 h 270"/>
                <a:gd name="T20" fmla="*/ 160 w 238"/>
                <a:gd name="T21" fmla="*/ 107 h 270"/>
                <a:gd name="T22" fmla="*/ 122 w 238"/>
                <a:gd name="T23" fmla="*/ 144 h 270"/>
                <a:gd name="T24" fmla="*/ 122 w 238"/>
                <a:gd name="T25" fmla="*/ 76 h 270"/>
                <a:gd name="T26" fmla="*/ 116 w 238"/>
                <a:gd name="T27" fmla="*/ 70 h 270"/>
                <a:gd name="T28" fmla="*/ 122 w 238"/>
                <a:gd name="T29" fmla="*/ 70 h 270"/>
                <a:gd name="T30" fmla="*/ 122 w 238"/>
                <a:gd name="T31" fmla="*/ 48 h 270"/>
                <a:gd name="T32" fmla="*/ 189 w 238"/>
                <a:gd name="T33" fmla="*/ 76 h 270"/>
                <a:gd name="T34" fmla="*/ 174 w 238"/>
                <a:gd name="T35" fmla="*/ 92 h 270"/>
                <a:gd name="T36" fmla="*/ 179 w 238"/>
                <a:gd name="T37" fmla="*/ 96 h 270"/>
                <a:gd name="T38" fmla="*/ 194 w 238"/>
                <a:gd name="T39" fmla="*/ 81 h 270"/>
                <a:gd name="T40" fmla="*/ 222 w 238"/>
                <a:gd name="T41" fmla="*/ 148 h 270"/>
                <a:gd name="T42" fmla="*/ 200 w 238"/>
                <a:gd name="T43" fmla="*/ 148 h 270"/>
                <a:gd name="T44" fmla="*/ 200 w 238"/>
                <a:gd name="T45" fmla="*/ 154 h 270"/>
                <a:gd name="T46" fmla="*/ 222 w 238"/>
                <a:gd name="T47" fmla="*/ 154 h 270"/>
                <a:gd name="T48" fmla="*/ 194 w 238"/>
                <a:gd name="T49" fmla="*/ 221 h 270"/>
                <a:gd name="T50" fmla="*/ 179 w 238"/>
                <a:gd name="T51" fmla="*/ 206 h 270"/>
                <a:gd name="T52" fmla="*/ 174 w 238"/>
                <a:gd name="T53" fmla="*/ 210 h 270"/>
                <a:gd name="T54" fmla="*/ 189 w 238"/>
                <a:gd name="T55" fmla="*/ 226 h 270"/>
                <a:gd name="T56" fmla="*/ 122 w 238"/>
                <a:gd name="T57" fmla="*/ 254 h 270"/>
                <a:gd name="T58" fmla="*/ 122 w 238"/>
                <a:gd name="T59" fmla="*/ 232 h 270"/>
                <a:gd name="T60" fmla="*/ 116 w 238"/>
                <a:gd name="T61" fmla="*/ 232 h 270"/>
                <a:gd name="T62" fmla="*/ 116 w 238"/>
                <a:gd name="T63" fmla="*/ 254 h 270"/>
                <a:gd name="T64" fmla="*/ 49 w 238"/>
                <a:gd name="T65" fmla="*/ 226 h 270"/>
                <a:gd name="T66" fmla="*/ 64 w 238"/>
                <a:gd name="T67" fmla="*/ 210 h 270"/>
                <a:gd name="T68" fmla="*/ 60 w 238"/>
                <a:gd name="T69" fmla="*/ 206 h 270"/>
                <a:gd name="T70" fmla="*/ 44 w 238"/>
                <a:gd name="T71" fmla="*/ 221 h 270"/>
                <a:gd name="T72" fmla="*/ 17 w 238"/>
                <a:gd name="T73" fmla="*/ 154 h 270"/>
                <a:gd name="T74" fmla="*/ 38 w 238"/>
                <a:gd name="T75" fmla="*/ 154 h 270"/>
                <a:gd name="T76" fmla="*/ 38 w 238"/>
                <a:gd name="T77" fmla="*/ 148 h 270"/>
                <a:gd name="T78" fmla="*/ 17 w 238"/>
                <a:gd name="T79" fmla="*/ 148 h 270"/>
                <a:gd name="T80" fmla="*/ 44 w 238"/>
                <a:gd name="T81" fmla="*/ 81 h 270"/>
                <a:gd name="T82" fmla="*/ 60 w 238"/>
                <a:gd name="T83" fmla="*/ 96 h 270"/>
                <a:gd name="T84" fmla="*/ 64 w 238"/>
                <a:gd name="T85" fmla="*/ 92 h 270"/>
                <a:gd name="T86" fmla="*/ 49 w 238"/>
                <a:gd name="T87" fmla="*/ 76 h 270"/>
                <a:gd name="T88" fmla="*/ 116 w 238"/>
                <a:gd name="T89" fmla="*/ 48 h 270"/>
                <a:gd name="T90" fmla="*/ 116 w 238"/>
                <a:gd name="T91" fmla="*/ 70 h 270"/>
                <a:gd name="T92" fmla="*/ 147 w 238"/>
                <a:gd name="T93" fmla="*/ 0 h 270"/>
                <a:gd name="T94" fmla="*/ 91 w 238"/>
                <a:gd name="T95" fmla="*/ 0 h 270"/>
                <a:gd name="T96" fmla="*/ 91 w 238"/>
                <a:gd name="T97" fmla="*/ 23 h 270"/>
                <a:gd name="T98" fmla="*/ 112 w 238"/>
                <a:gd name="T99" fmla="*/ 23 h 270"/>
                <a:gd name="T100" fmla="*/ 112 w 238"/>
                <a:gd name="T101" fmla="*/ 32 h 270"/>
                <a:gd name="T102" fmla="*/ 0 w 238"/>
                <a:gd name="T103" fmla="*/ 151 h 270"/>
                <a:gd name="T104" fmla="*/ 119 w 238"/>
                <a:gd name="T105" fmla="*/ 270 h 270"/>
                <a:gd name="T106" fmla="*/ 238 w 238"/>
                <a:gd name="T107" fmla="*/ 151 h 270"/>
                <a:gd name="T108" fmla="*/ 126 w 238"/>
                <a:gd name="T109" fmla="*/ 32 h 270"/>
                <a:gd name="T110" fmla="*/ 126 w 238"/>
                <a:gd name="T111" fmla="*/ 23 h 270"/>
                <a:gd name="T112" fmla="*/ 147 w 238"/>
                <a:gd name="T113" fmla="*/ 23 h 270"/>
                <a:gd name="T114" fmla="*/ 147 w 238"/>
                <a:gd name="T11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70">
                  <a:moveTo>
                    <a:pt x="122" y="76"/>
                  </a:moveTo>
                  <a:cubicBezTo>
                    <a:pt x="116" y="76"/>
                    <a:pt x="116" y="76"/>
                    <a:pt x="116" y="76"/>
                  </a:cubicBezTo>
                  <a:cubicBezTo>
                    <a:pt x="116" y="150"/>
                    <a:pt x="116" y="150"/>
                    <a:pt x="116" y="150"/>
                  </a:cubicBezTo>
                  <a:cubicBezTo>
                    <a:pt x="110" y="156"/>
                    <a:pt x="110" y="156"/>
                    <a:pt x="110" y="156"/>
                  </a:cubicBezTo>
                  <a:cubicBezTo>
                    <a:pt x="114" y="160"/>
                    <a:pt x="114" y="160"/>
                    <a:pt x="114" y="160"/>
                  </a:cubicBezTo>
                  <a:cubicBezTo>
                    <a:pt x="116" y="158"/>
                    <a:pt x="116" y="158"/>
                    <a:pt x="116" y="158"/>
                  </a:cubicBezTo>
                  <a:cubicBezTo>
                    <a:pt x="116" y="166"/>
                    <a:pt x="116" y="166"/>
                    <a:pt x="116" y="166"/>
                  </a:cubicBezTo>
                  <a:cubicBezTo>
                    <a:pt x="122" y="166"/>
                    <a:pt x="122" y="166"/>
                    <a:pt x="122" y="166"/>
                  </a:cubicBezTo>
                  <a:cubicBezTo>
                    <a:pt x="122" y="152"/>
                    <a:pt x="122" y="152"/>
                    <a:pt x="122" y="152"/>
                  </a:cubicBezTo>
                  <a:cubicBezTo>
                    <a:pt x="163" y="111"/>
                    <a:pt x="163" y="111"/>
                    <a:pt x="163" y="111"/>
                  </a:cubicBezTo>
                  <a:cubicBezTo>
                    <a:pt x="160" y="107"/>
                    <a:pt x="160" y="107"/>
                    <a:pt x="160" y="107"/>
                  </a:cubicBezTo>
                  <a:cubicBezTo>
                    <a:pt x="122" y="144"/>
                    <a:pt x="122" y="144"/>
                    <a:pt x="122" y="144"/>
                  </a:cubicBezTo>
                  <a:cubicBezTo>
                    <a:pt x="122" y="76"/>
                    <a:pt x="122" y="76"/>
                    <a:pt x="122" y="76"/>
                  </a:cubicBezTo>
                  <a:moveTo>
                    <a:pt x="116" y="70"/>
                  </a:moveTo>
                  <a:cubicBezTo>
                    <a:pt x="122" y="70"/>
                    <a:pt x="122" y="70"/>
                    <a:pt x="122" y="70"/>
                  </a:cubicBezTo>
                  <a:cubicBezTo>
                    <a:pt x="122" y="48"/>
                    <a:pt x="122" y="48"/>
                    <a:pt x="122" y="48"/>
                  </a:cubicBezTo>
                  <a:cubicBezTo>
                    <a:pt x="148" y="49"/>
                    <a:pt x="172" y="60"/>
                    <a:pt x="189" y="76"/>
                  </a:cubicBezTo>
                  <a:cubicBezTo>
                    <a:pt x="174" y="92"/>
                    <a:pt x="174" y="92"/>
                    <a:pt x="174" y="92"/>
                  </a:cubicBezTo>
                  <a:cubicBezTo>
                    <a:pt x="179" y="96"/>
                    <a:pt x="179" y="96"/>
                    <a:pt x="179" y="96"/>
                  </a:cubicBezTo>
                  <a:cubicBezTo>
                    <a:pt x="194" y="81"/>
                    <a:pt x="194" y="81"/>
                    <a:pt x="194" y="81"/>
                  </a:cubicBezTo>
                  <a:cubicBezTo>
                    <a:pt x="210" y="98"/>
                    <a:pt x="221" y="122"/>
                    <a:pt x="222" y="148"/>
                  </a:cubicBezTo>
                  <a:cubicBezTo>
                    <a:pt x="200" y="148"/>
                    <a:pt x="200" y="148"/>
                    <a:pt x="200" y="148"/>
                  </a:cubicBezTo>
                  <a:cubicBezTo>
                    <a:pt x="200" y="154"/>
                    <a:pt x="200" y="154"/>
                    <a:pt x="200" y="154"/>
                  </a:cubicBezTo>
                  <a:cubicBezTo>
                    <a:pt x="222" y="154"/>
                    <a:pt x="222" y="154"/>
                    <a:pt x="222" y="154"/>
                  </a:cubicBezTo>
                  <a:cubicBezTo>
                    <a:pt x="221" y="180"/>
                    <a:pt x="210" y="204"/>
                    <a:pt x="194" y="221"/>
                  </a:cubicBezTo>
                  <a:cubicBezTo>
                    <a:pt x="179" y="206"/>
                    <a:pt x="179" y="206"/>
                    <a:pt x="179" y="206"/>
                  </a:cubicBezTo>
                  <a:cubicBezTo>
                    <a:pt x="174" y="210"/>
                    <a:pt x="174" y="210"/>
                    <a:pt x="174" y="210"/>
                  </a:cubicBezTo>
                  <a:cubicBezTo>
                    <a:pt x="189" y="226"/>
                    <a:pt x="189" y="226"/>
                    <a:pt x="189" y="226"/>
                  </a:cubicBezTo>
                  <a:cubicBezTo>
                    <a:pt x="172" y="242"/>
                    <a:pt x="148" y="253"/>
                    <a:pt x="122" y="254"/>
                  </a:cubicBezTo>
                  <a:cubicBezTo>
                    <a:pt x="122" y="232"/>
                    <a:pt x="122" y="232"/>
                    <a:pt x="122" y="232"/>
                  </a:cubicBezTo>
                  <a:cubicBezTo>
                    <a:pt x="116" y="232"/>
                    <a:pt x="116" y="232"/>
                    <a:pt x="116" y="232"/>
                  </a:cubicBezTo>
                  <a:cubicBezTo>
                    <a:pt x="116" y="254"/>
                    <a:pt x="116" y="254"/>
                    <a:pt x="116" y="254"/>
                  </a:cubicBezTo>
                  <a:cubicBezTo>
                    <a:pt x="90" y="253"/>
                    <a:pt x="67" y="242"/>
                    <a:pt x="49" y="226"/>
                  </a:cubicBezTo>
                  <a:cubicBezTo>
                    <a:pt x="64" y="210"/>
                    <a:pt x="64" y="210"/>
                    <a:pt x="64" y="210"/>
                  </a:cubicBezTo>
                  <a:cubicBezTo>
                    <a:pt x="60" y="206"/>
                    <a:pt x="60" y="206"/>
                    <a:pt x="60" y="206"/>
                  </a:cubicBezTo>
                  <a:cubicBezTo>
                    <a:pt x="44" y="221"/>
                    <a:pt x="44" y="221"/>
                    <a:pt x="44" y="221"/>
                  </a:cubicBezTo>
                  <a:cubicBezTo>
                    <a:pt x="28" y="204"/>
                    <a:pt x="17" y="180"/>
                    <a:pt x="17" y="154"/>
                  </a:cubicBezTo>
                  <a:cubicBezTo>
                    <a:pt x="38" y="154"/>
                    <a:pt x="38" y="154"/>
                    <a:pt x="38" y="154"/>
                  </a:cubicBezTo>
                  <a:cubicBezTo>
                    <a:pt x="38" y="148"/>
                    <a:pt x="38" y="148"/>
                    <a:pt x="38" y="148"/>
                  </a:cubicBezTo>
                  <a:cubicBezTo>
                    <a:pt x="17" y="148"/>
                    <a:pt x="17" y="148"/>
                    <a:pt x="17" y="148"/>
                  </a:cubicBezTo>
                  <a:cubicBezTo>
                    <a:pt x="17" y="122"/>
                    <a:pt x="28" y="98"/>
                    <a:pt x="44" y="81"/>
                  </a:cubicBezTo>
                  <a:cubicBezTo>
                    <a:pt x="60" y="96"/>
                    <a:pt x="60" y="96"/>
                    <a:pt x="60" y="96"/>
                  </a:cubicBezTo>
                  <a:cubicBezTo>
                    <a:pt x="64" y="92"/>
                    <a:pt x="64" y="92"/>
                    <a:pt x="64" y="92"/>
                  </a:cubicBezTo>
                  <a:cubicBezTo>
                    <a:pt x="49" y="76"/>
                    <a:pt x="49" y="76"/>
                    <a:pt x="49" y="76"/>
                  </a:cubicBezTo>
                  <a:cubicBezTo>
                    <a:pt x="67" y="60"/>
                    <a:pt x="90" y="49"/>
                    <a:pt x="116" y="48"/>
                  </a:cubicBezTo>
                  <a:cubicBezTo>
                    <a:pt x="116" y="70"/>
                    <a:pt x="116" y="70"/>
                    <a:pt x="116" y="70"/>
                  </a:cubicBezTo>
                  <a:moveTo>
                    <a:pt x="147" y="0"/>
                  </a:moveTo>
                  <a:cubicBezTo>
                    <a:pt x="91" y="0"/>
                    <a:pt x="91" y="0"/>
                    <a:pt x="91" y="0"/>
                  </a:cubicBezTo>
                  <a:cubicBezTo>
                    <a:pt x="91" y="23"/>
                    <a:pt x="91" y="23"/>
                    <a:pt x="91" y="23"/>
                  </a:cubicBezTo>
                  <a:cubicBezTo>
                    <a:pt x="112" y="23"/>
                    <a:pt x="112" y="23"/>
                    <a:pt x="112" y="23"/>
                  </a:cubicBezTo>
                  <a:cubicBezTo>
                    <a:pt x="112" y="32"/>
                    <a:pt x="112" y="32"/>
                    <a:pt x="112" y="32"/>
                  </a:cubicBezTo>
                  <a:cubicBezTo>
                    <a:pt x="50" y="36"/>
                    <a:pt x="0" y="88"/>
                    <a:pt x="0" y="151"/>
                  </a:cubicBezTo>
                  <a:cubicBezTo>
                    <a:pt x="0" y="217"/>
                    <a:pt x="54" y="270"/>
                    <a:pt x="119" y="270"/>
                  </a:cubicBezTo>
                  <a:cubicBezTo>
                    <a:pt x="185" y="270"/>
                    <a:pt x="238" y="217"/>
                    <a:pt x="238" y="151"/>
                  </a:cubicBezTo>
                  <a:cubicBezTo>
                    <a:pt x="238" y="88"/>
                    <a:pt x="189" y="36"/>
                    <a:pt x="126" y="32"/>
                  </a:cubicBezTo>
                  <a:cubicBezTo>
                    <a:pt x="126" y="23"/>
                    <a:pt x="126" y="23"/>
                    <a:pt x="126" y="23"/>
                  </a:cubicBezTo>
                  <a:cubicBezTo>
                    <a:pt x="147" y="23"/>
                    <a:pt x="147" y="23"/>
                    <a:pt x="147" y="23"/>
                  </a:cubicBezTo>
                  <a:cubicBezTo>
                    <a:pt x="147" y="0"/>
                    <a:pt x="147" y="0"/>
                    <a:pt x="14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chemeClr val="bg1"/>
                </a:solidFill>
              </a:endParaRPr>
            </a:p>
          </p:txBody>
        </p:sp>
      </p:grpSp>
    </p:spTree>
    <p:extLst>
      <p:ext uri="{BB962C8B-B14F-4D97-AF65-F5344CB8AC3E}">
        <p14:creationId xmlns:p14="http://schemas.microsoft.com/office/powerpoint/2010/main" val="368389051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WordArt 4"/>
          <p:cNvSpPr>
            <a:spLocks noTextEdit="1"/>
          </p:cNvSpPr>
          <p:nvPr/>
        </p:nvSpPr>
        <p:spPr>
          <a:xfrm>
            <a:off x="4224020" y="2780348"/>
            <a:ext cx="3814763" cy="571500"/>
          </a:xfrm>
          <a:prstGeom prst="rect">
            <a:avLst/>
          </a:prstGeom>
        </p:spPr>
        <p:txBody>
          <a:bodyPr wrap="none" fromWordArt="1">
            <a:prstTxWarp prst="textDeflate">
              <a:avLst>
                <a:gd name="adj" fmla="val 0"/>
              </a:avLst>
            </a:prstTxWarp>
            <a:normAutofit fontScale="92500" lnSpcReduction="10000"/>
          </a:bodyPr>
          <a:lstStyle/>
          <a:p>
            <a:pPr algn="ctr"/>
            <a:r>
              <a:rPr lang="zh-CN" altLang="en-US" sz="3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Thank You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8E8AB-B901-A54A-4885-B52AE1C98C98}"/>
            </a:ext>
          </a:extLst>
        </p:cNvPr>
        <p:cNvGrpSpPr/>
        <p:nvPr/>
      </p:nvGrpSpPr>
      <p:grpSpPr>
        <a:xfrm>
          <a:off x="0" y="0"/>
          <a:ext cx="0" cy="0"/>
          <a:chOff x="0" y="0"/>
          <a:chExt cx="0" cy="0"/>
        </a:xfrm>
      </p:grpSpPr>
      <p:grpSp>
        <p:nvGrpSpPr>
          <p:cNvPr id="16" name="组合 15">
            <a:extLst>
              <a:ext uri="{FF2B5EF4-FFF2-40B4-BE49-F238E27FC236}">
                <a16:creationId xmlns:a16="http://schemas.microsoft.com/office/drawing/2014/main" id="{473E4629-ED0D-E6C4-C137-2B89F81FA4E5}"/>
              </a:ext>
            </a:extLst>
          </p:cNvPr>
          <p:cNvGrpSpPr/>
          <p:nvPr/>
        </p:nvGrpSpPr>
        <p:grpSpPr>
          <a:xfrm>
            <a:off x="640934" y="1330318"/>
            <a:ext cx="10850465" cy="1449118"/>
            <a:chOff x="812799" y="1508963"/>
            <a:chExt cx="10850465" cy="1658273"/>
          </a:xfrm>
        </p:grpSpPr>
        <p:sp>
          <p:nvSpPr>
            <p:cNvPr id="23" name="íṩľíḍè-圆角矩形 61">
              <a:extLst>
                <a:ext uri="{FF2B5EF4-FFF2-40B4-BE49-F238E27FC236}">
                  <a16:creationId xmlns:a16="http://schemas.microsoft.com/office/drawing/2014/main" id="{A6643F99-E096-B518-10AC-0987BB309827}"/>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íṩľíḍè-圆角矩形 61">
              <a:extLst>
                <a:ext uri="{FF2B5EF4-FFF2-40B4-BE49-F238E27FC236}">
                  <a16:creationId xmlns:a16="http://schemas.microsoft.com/office/drawing/2014/main" id="{73E56C0D-F507-606D-F343-F2102A40CC30}"/>
                </a:ext>
              </a:extLst>
            </p:cNvPr>
            <p:cNvSpPr/>
            <p:nvPr/>
          </p:nvSpPr>
          <p:spPr>
            <a:xfrm>
              <a:off x="906109" y="1572467"/>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17" name="文本框 41">
            <a:extLst>
              <a:ext uri="{FF2B5EF4-FFF2-40B4-BE49-F238E27FC236}">
                <a16:creationId xmlns:a16="http://schemas.microsoft.com/office/drawing/2014/main" id="{063AAEF3-EAEA-4D86-EDC6-645DC20D5836}"/>
              </a:ext>
            </a:extLst>
          </p:cNvPr>
          <p:cNvSpPr txBox="1">
            <a:spLocks noChangeArrowheads="1"/>
          </p:cNvSpPr>
          <p:nvPr/>
        </p:nvSpPr>
        <p:spPr bwMode="auto">
          <a:xfrm>
            <a:off x="876845" y="1453027"/>
            <a:ext cx="10356981" cy="1134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错误日志是</a:t>
            </a:r>
            <a:r>
              <a:rPr lang="en-US" altLang="zh-CN"/>
              <a:t>MySQL</a:t>
            </a:r>
            <a:r>
              <a:rPr lang="zh-CN" altLang="en-US"/>
              <a:t>最重要的日志之一，一般记录</a:t>
            </a:r>
            <a:r>
              <a:rPr lang="zh-CN" altLang="en-US">
                <a:solidFill>
                  <a:srgbClr val="FF0000"/>
                </a:solidFill>
              </a:rPr>
              <a:t>在</a:t>
            </a:r>
            <a:r>
              <a:rPr lang="en-US" altLang="zh-CN">
                <a:solidFill>
                  <a:srgbClr val="FF0000"/>
                </a:solidFill>
              </a:rPr>
              <a:t>MySQL</a:t>
            </a:r>
            <a:r>
              <a:rPr lang="zh-CN" altLang="en-US">
                <a:solidFill>
                  <a:srgbClr val="FF0000"/>
                </a:solidFill>
              </a:rPr>
              <a:t>服务器启动和停止时</a:t>
            </a:r>
            <a:r>
              <a:rPr lang="zh-CN" altLang="en-US"/>
              <a:t>，以及</a:t>
            </a:r>
            <a:r>
              <a:rPr lang="en-US" altLang="zh-CN">
                <a:solidFill>
                  <a:srgbClr val="FF0000"/>
                </a:solidFill>
              </a:rPr>
              <a:t>MySQL</a:t>
            </a:r>
            <a:r>
              <a:rPr lang="zh-CN" altLang="en-US">
                <a:solidFill>
                  <a:srgbClr val="FF0000"/>
                </a:solidFill>
              </a:rPr>
              <a:t>在运行过程中发生任何严重错误时的相关信息</a:t>
            </a:r>
            <a:r>
              <a:rPr lang="zh-CN" altLang="en-US"/>
              <a:t>。当数据库发生故障导致无法正常使用时，可以首先查看此日志。</a:t>
            </a:r>
          </a:p>
        </p:txBody>
      </p:sp>
      <p:sp>
        <p:nvSpPr>
          <p:cNvPr id="19" name="文本框 41">
            <a:extLst>
              <a:ext uri="{FF2B5EF4-FFF2-40B4-BE49-F238E27FC236}">
                <a16:creationId xmlns:a16="http://schemas.microsoft.com/office/drawing/2014/main" id="{72175DE2-6064-AB6D-CA80-12147A579851}"/>
              </a:ext>
            </a:extLst>
          </p:cNvPr>
          <p:cNvSpPr txBox="1">
            <a:spLocks noChangeArrowheads="1"/>
          </p:cNvSpPr>
          <p:nvPr/>
        </p:nvSpPr>
        <p:spPr bwMode="auto">
          <a:xfrm>
            <a:off x="861609" y="2867879"/>
            <a:ext cx="10421256" cy="1426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在</a:t>
            </a:r>
            <a:r>
              <a:rPr lang="en-US" altLang="zh-CN"/>
              <a:t>MySQL</a:t>
            </a:r>
            <a:r>
              <a:rPr lang="zh-CN" altLang="en-US"/>
              <a:t>中，错误日志默认是</a:t>
            </a:r>
            <a:r>
              <a:rPr lang="zh-CN" altLang="en-US">
                <a:solidFill>
                  <a:srgbClr val="FF0000"/>
                </a:solidFill>
              </a:rPr>
              <a:t>开启</a:t>
            </a:r>
            <a:r>
              <a:rPr lang="zh-CN" altLang="en-US"/>
              <a:t>的，并且该类型日志也无法被禁止。</a:t>
            </a:r>
            <a:endParaRPr lang="en-US" altLang="zh-CN"/>
          </a:p>
          <a:p>
            <a:pPr algn="just" eaLnBrk="1" hangingPunct="1">
              <a:lnSpc>
                <a:spcPts val="2600"/>
              </a:lnSpc>
            </a:pPr>
            <a:r>
              <a:rPr lang="zh-CN" altLang="en-US"/>
              <a:t>默认情况下，错误日志文件一般放在</a:t>
            </a:r>
            <a:r>
              <a:rPr lang="en-US" altLang="zh-CN"/>
              <a:t>MySQL</a:t>
            </a:r>
            <a:r>
              <a:rPr lang="zh-CN" altLang="en-US"/>
              <a:t>服务器的数据文件夹（</a:t>
            </a:r>
            <a:r>
              <a:rPr lang="en-US" altLang="zh-CN"/>
              <a:t>data</a:t>
            </a:r>
            <a:r>
              <a:rPr lang="zh-CN" altLang="en-US"/>
              <a:t>）下，文件名为</a:t>
            </a:r>
            <a:r>
              <a:rPr lang="en-US" altLang="zh-CN"/>
              <a:t>host_name.err</a:t>
            </a:r>
            <a:r>
              <a:rPr lang="zh-CN" altLang="en-US"/>
              <a:t>，</a:t>
            </a:r>
            <a:r>
              <a:rPr lang="en-US" altLang="zh-CN"/>
              <a:t>host_name</a:t>
            </a:r>
            <a:r>
              <a:rPr lang="zh-CN" altLang="en-US"/>
              <a:t>表示服务器主机名。例如，</a:t>
            </a:r>
            <a:r>
              <a:rPr lang="en-US" altLang="zh-CN"/>
              <a:t>MySQL</a:t>
            </a:r>
            <a:r>
              <a:rPr lang="zh-CN" altLang="en-US"/>
              <a:t>所在的服务器主机名为</a:t>
            </a:r>
            <a:r>
              <a:rPr lang="en-US" altLang="zh-CN"/>
              <a:t>ccy</a:t>
            </a:r>
            <a:r>
              <a:rPr lang="zh-CN" altLang="en-US"/>
              <a:t>，则错误日志文件名为</a:t>
            </a:r>
            <a:r>
              <a:rPr lang="en-US" altLang="zh-CN"/>
              <a:t>ccy.err</a:t>
            </a:r>
            <a:r>
              <a:rPr lang="zh-CN" altLang="en-US"/>
              <a:t>。</a:t>
            </a:r>
          </a:p>
        </p:txBody>
      </p:sp>
      <p:sp>
        <p:nvSpPr>
          <p:cNvPr id="20" name="文本框 41">
            <a:extLst>
              <a:ext uri="{FF2B5EF4-FFF2-40B4-BE49-F238E27FC236}">
                <a16:creationId xmlns:a16="http://schemas.microsoft.com/office/drawing/2014/main" id="{28C8E0C8-E21E-0A85-293B-D409555B13DB}"/>
              </a:ext>
            </a:extLst>
          </p:cNvPr>
          <p:cNvSpPr txBox="1">
            <a:spLocks noChangeArrowheads="1"/>
          </p:cNvSpPr>
          <p:nvPr/>
        </p:nvSpPr>
        <p:spPr bwMode="auto">
          <a:xfrm>
            <a:off x="876845" y="4233258"/>
            <a:ext cx="10421256" cy="73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可以通过修改配置文件</a:t>
            </a:r>
            <a:r>
              <a:rPr lang="en-US" altLang="zh-CN"/>
              <a:t>my.ini</a:t>
            </a:r>
            <a:r>
              <a:rPr lang="zh-CN" altLang="en-US"/>
              <a:t>来自定义日志文件的名称和存储位置，具体方法为，在</a:t>
            </a:r>
            <a:r>
              <a:rPr lang="en-US" altLang="zh-CN"/>
              <a:t>[mysqld]</a:t>
            </a:r>
            <a:r>
              <a:rPr lang="zh-CN" altLang="en-US"/>
              <a:t>组下添加内容修改参数值，形式如下：</a:t>
            </a:r>
          </a:p>
        </p:txBody>
      </p:sp>
      <p:sp>
        <p:nvSpPr>
          <p:cNvPr id="21" name="矩形 20">
            <a:extLst>
              <a:ext uri="{FF2B5EF4-FFF2-40B4-BE49-F238E27FC236}">
                <a16:creationId xmlns:a16="http://schemas.microsoft.com/office/drawing/2014/main" id="{97190ED4-4FCE-CEEA-D7B0-AF52CF2F40F7}"/>
              </a:ext>
            </a:extLst>
          </p:cNvPr>
          <p:cNvSpPr/>
          <p:nvPr/>
        </p:nvSpPr>
        <p:spPr>
          <a:xfrm>
            <a:off x="1114986" y="5062117"/>
            <a:ext cx="9882453" cy="97387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2" name="文本框 38">
            <a:extLst>
              <a:ext uri="{FF2B5EF4-FFF2-40B4-BE49-F238E27FC236}">
                <a16:creationId xmlns:a16="http://schemas.microsoft.com/office/drawing/2014/main" id="{0979CC26-8867-4C7E-5984-C2A293C9EE40}"/>
              </a:ext>
            </a:extLst>
          </p:cNvPr>
          <p:cNvSpPr txBox="1">
            <a:spLocks noChangeArrowheads="1"/>
          </p:cNvSpPr>
          <p:nvPr/>
        </p:nvSpPr>
        <p:spPr bwMode="auto">
          <a:xfrm>
            <a:off x="2217526" y="5133778"/>
            <a:ext cx="8574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[mysqld]</a:t>
            </a:r>
          </a:p>
          <a:p>
            <a:pPr eaLnBrk="1" hangingPunct="1"/>
            <a:r>
              <a:rPr lang="en-US" altLang="zh-CN" sz="1600">
                <a:solidFill>
                  <a:srgbClr val="FF0000"/>
                </a:solidFill>
              </a:rPr>
              <a:t>#</a:t>
            </a:r>
            <a:r>
              <a:rPr lang="zh-CN" altLang="en-US" sz="1600">
                <a:solidFill>
                  <a:srgbClr val="FF0000"/>
                </a:solidFill>
              </a:rPr>
              <a:t>错误日志文件</a:t>
            </a:r>
          </a:p>
          <a:p>
            <a:pPr eaLnBrk="1" hangingPunct="1"/>
            <a:r>
              <a:rPr lang="en-US" altLang="zh-CN" sz="1600">
                <a:solidFill>
                  <a:srgbClr val="FF0000"/>
                </a:solidFill>
              </a:rPr>
              <a:t>log_error = [path / [filename]]</a:t>
            </a:r>
          </a:p>
        </p:txBody>
      </p:sp>
    </p:spTree>
    <p:extLst>
      <p:ext uri="{BB962C8B-B14F-4D97-AF65-F5344CB8AC3E}">
        <p14:creationId xmlns:p14="http://schemas.microsoft.com/office/powerpoint/2010/main" val="91484653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70053-6358-EF28-C1EF-7722CCFB4C5C}"/>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1EEA7F45-66AD-4606-2481-3B203384F107}"/>
              </a:ext>
            </a:extLst>
          </p:cNvPr>
          <p:cNvSpPr txBox="1">
            <a:spLocks noChangeArrowheads="1"/>
          </p:cNvSpPr>
          <p:nvPr/>
        </p:nvSpPr>
        <p:spPr bwMode="auto">
          <a:xfrm>
            <a:off x="794509" y="1181171"/>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en-US" altLang="zh-CN"/>
              <a:t>MySQL</a:t>
            </a:r>
            <a:r>
              <a:rPr lang="zh-CN" altLang="zh-CN"/>
              <a:t>中的错误日志文件以</a:t>
            </a:r>
            <a:r>
              <a:rPr lang="zh-CN" altLang="zh-CN">
                <a:solidFill>
                  <a:srgbClr val="FF0000"/>
                </a:solidFill>
              </a:rPr>
              <a:t>文本文件形式</a:t>
            </a:r>
            <a:r>
              <a:rPr lang="zh-CN" altLang="zh-CN"/>
              <a:t>存储，可以使用</a:t>
            </a:r>
            <a:r>
              <a:rPr lang="zh-CN" altLang="zh-CN">
                <a:solidFill>
                  <a:srgbClr val="FF0000"/>
                </a:solidFill>
              </a:rPr>
              <a:t>文本编辑器</a:t>
            </a:r>
            <a:r>
              <a:rPr lang="zh-CN" altLang="zh-CN"/>
              <a:t>直接查看</a:t>
            </a:r>
            <a:r>
              <a:rPr lang="en-US" altLang="zh-CN"/>
              <a:t>MySQL</a:t>
            </a:r>
            <a:r>
              <a:rPr lang="zh-CN" altLang="zh-CN"/>
              <a:t>错误日志。</a:t>
            </a:r>
            <a:endParaRPr lang="zh-CN" altLang="en-US"/>
          </a:p>
        </p:txBody>
      </p:sp>
      <p:sp>
        <p:nvSpPr>
          <p:cNvPr id="4" name="文本框 41">
            <a:extLst>
              <a:ext uri="{FF2B5EF4-FFF2-40B4-BE49-F238E27FC236}">
                <a16:creationId xmlns:a16="http://schemas.microsoft.com/office/drawing/2014/main" id="{43E0A191-3292-DBB2-0615-613C0744F411}"/>
              </a:ext>
            </a:extLst>
          </p:cNvPr>
          <p:cNvSpPr txBox="1">
            <a:spLocks noChangeArrowheads="1"/>
          </p:cNvSpPr>
          <p:nvPr/>
        </p:nvSpPr>
        <p:spPr bwMode="auto">
          <a:xfrm>
            <a:off x="809745" y="1576126"/>
            <a:ext cx="10421256" cy="73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如果不知道日志文件的存储路径，可以使用</a:t>
            </a:r>
            <a:r>
              <a:rPr lang="en-US" altLang="zh-CN">
                <a:solidFill>
                  <a:srgbClr val="FF0000"/>
                </a:solidFill>
              </a:rPr>
              <a:t>SHOW VARIABLES</a:t>
            </a:r>
            <a:r>
              <a:rPr lang="zh-CN" altLang="en-US">
                <a:solidFill>
                  <a:srgbClr val="FF0000"/>
                </a:solidFill>
              </a:rPr>
              <a:t>语句</a:t>
            </a:r>
            <a:r>
              <a:rPr lang="zh-CN" altLang="en-US"/>
              <a:t>查询错误日志的存储路径，语法形式如下：</a:t>
            </a:r>
          </a:p>
        </p:txBody>
      </p:sp>
      <p:sp>
        <p:nvSpPr>
          <p:cNvPr id="5" name="矩形 4">
            <a:extLst>
              <a:ext uri="{FF2B5EF4-FFF2-40B4-BE49-F238E27FC236}">
                <a16:creationId xmlns:a16="http://schemas.microsoft.com/office/drawing/2014/main" id="{1747EB29-D14A-8135-A6A6-B648D82FF202}"/>
              </a:ext>
            </a:extLst>
          </p:cNvPr>
          <p:cNvSpPr/>
          <p:nvPr/>
        </p:nvSpPr>
        <p:spPr>
          <a:xfrm>
            <a:off x="1047886" y="2404986"/>
            <a:ext cx="9882453" cy="48693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1E803452-4EEE-2099-BC79-F427A07DF78C}"/>
              </a:ext>
            </a:extLst>
          </p:cNvPr>
          <p:cNvSpPr txBox="1">
            <a:spLocks noChangeArrowheads="1"/>
          </p:cNvSpPr>
          <p:nvPr/>
        </p:nvSpPr>
        <p:spPr bwMode="auto">
          <a:xfrm>
            <a:off x="2150426" y="2476646"/>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SHOW VARIABLES LIKE 'log_error';</a:t>
            </a:r>
          </a:p>
        </p:txBody>
      </p:sp>
      <p:grpSp>
        <p:nvGrpSpPr>
          <p:cNvPr id="7" name="组合 6">
            <a:extLst>
              <a:ext uri="{FF2B5EF4-FFF2-40B4-BE49-F238E27FC236}">
                <a16:creationId xmlns:a16="http://schemas.microsoft.com/office/drawing/2014/main" id="{6478946E-D0EF-CD86-7B95-F36E28917499}"/>
              </a:ext>
            </a:extLst>
          </p:cNvPr>
          <p:cNvGrpSpPr/>
          <p:nvPr/>
        </p:nvGrpSpPr>
        <p:grpSpPr>
          <a:xfrm>
            <a:off x="692798" y="2961363"/>
            <a:ext cx="2183765" cy="600710"/>
            <a:chOff x="1320" y="4641"/>
            <a:chExt cx="3439" cy="946"/>
          </a:xfrm>
          <a:solidFill>
            <a:schemeClr val="accent6"/>
          </a:solidFill>
        </p:grpSpPr>
        <p:sp>
          <p:nvSpPr>
            <p:cNvPr id="13" name="椭圆 12">
              <a:extLst>
                <a:ext uri="{FF2B5EF4-FFF2-40B4-BE49-F238E27FC236}">
                  <a16:creationId xmlns:a16="http://schemas.microsoft.com/office/drawing/2014/main" id="{E9A8E363-665A-D783-CADF-7236F7B7C7E8}"/>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4" name="圆角矩形 15">
              <a:extLst>
                <a:ext uri="{FF2B5EF4-FFF2-40B4-BE49-F238E27FC236}">
                  <a16:creationId xmlns:a16="http://schemas.microsoft.com/office/drawing/2014/main" id="{FFB12E9B-326A-7A39-337A-FEC14D80CE00}"/>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8" name="文本框 36">
            <a:extLst>
              <a:ext uri="{FF2B5EF4-FFF2-40B4-BE49-F238E27FC236}">
                <a16:creationId xmlns:a16="http://schemas.microsoft.com/office/drawing/2014/main" id="{C3A9AC26-D1E9-F5A4-D435-7397C53F28EE}"/>
              </a:ext>
            </a:extLst>
          </p:cNvPr>
          <p:cNvSpPr txBox="1">
            <a:spLocks noChangeArrowheads="1"/>
          </p:cNvSpPr>
          <p:nvPr/>
        </p:nvSpPr>
        <p:spPr bwMode="auto">
          <a:xfrm>
            <a:off x="3132785" y="3100873"/>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执行</a:t>
            </a:r>
            <a:r>
              <a:rPr lang="en-US" altLang="zh-CN" sz="1600"/>
              <a:t>SQL</a:t>
            </a:r>
            <a:r>
              <a:rPr lang="zh-CN" altLang="en-US" sz="1600"/>
              <a:t>语句，查询错误日志文件的存储路径，并用记事本查看错误日志。</a:t>
            </a:r>
          </a:p>
        </p:txBody>
      </p:sp>
      <p:sp>
        <p:nvSpPr>
          <p:cNvPr id="9" name="文本框 41">
            <a:extLst>
              <a:ext uri="{FF2B5EF4-FFF2-40B4-BE49-F238E27FC236}">
                <a16:creationId xmlns:a16="http://schemas.microsoft.com/office/drawing/2014/main" id="{6E2D47CA-CD24-C8E7-E274-1CBD32C9B416}"/>
              </a:ext>
            </a:extLst>
          </p:cNvPr>
          <p:cNvSpPr txBox="1">
            <a:spLocks noChangeArrowheads="1"/>
          </p:cNvSpPr>
          <p:nvPr/>
        </p:nvSpPr>
        <p:spPr bwMode="auto">
          <a:xfrm>
            <a:off x="704722" y="3525884"/>
            <a:ext cx="10421256" cy="41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chemeClr val="tx1">
                    <a:lumMod val="65000"/>
                    <a:lumOff val="35000"/>
                  </a:schemeClr>
                </a:solidFill>
              </a:rPr>
              <a:t>首先，执行</a:t>
            </a:r>
            <a:r>
              <a:rPr lang="en-US" altLang="zh-CN" sz="1600">
                <a:solidFill>
                  <a:schemeClr val="tx1">
                    <a:lumMod val="65000"/>
                    <a:lumOff val="35000"/>
                  </a:schemeClr>
                </a:solidFill>
              </a:rPr>
              <a:t>SHOW VARIABLES</a:t>
            </a:r>
            <a:r>
              <a:rPr lang="zh-CN" altLang="en-US" sz="1600">
                <a:solidFill>
                  <a:schemeClr val="tx1">
                    <a:lumMod val="65000"/>
                    <a:lumOff val="35000"/>
                  </a:schemeClr>
                </a:solidFill>
              </a:rPr>
              <a:t>语句查询错误日志的存储路径和文件名。</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
        <p:nvSpPr>
          <p:cNvPr id="10" name="矩形 9">
            <a:extLst>
              <a:ext uri="{FF2B5EF4-FFF2-40B4-BE49-F238E27FC236}">
                <a16:creationId xmlns:a16="http://schemas.microsoft.com/office/drawing/2014/main" id="{53583EEF-0890-C6CA-5F23-F59616B07D35}"/>
              </a:ext>
            </a:extLst>
          </p:cNvPr>
          <p:cNvSpPr/>
          <p:nvPr/>
        </p:nvSpPr>
        <p:spPr>
          <a:xfrm>
            <a:off x="771016" y="4235086"/>
            <a:ext cx="4631129" cy="177696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663A0ECA-5514-B371-3010-E83E3BA4D8E7}"/>
              </a:ext>
            </a:extLst>
          </p:cNvPr>
          <p:cNvSpPr txBox="1">
            <a:spLocks noChangeArrowheads="1"/>
          </p:cNvSpPr>
          <p:nvPr/>
        </p:nvSpPr>
        <p:spPr bwMode="auto">
          <a:xfrm>
            <a:off x="851201" y="4337430"/>
            <a:ext cx="4550944"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SHOW VARIABLES LIKE 'log_error';</a:t>
            </a:r>
          </a:p>
          <a:p>
            <a:pPr eaLnBrk="1" hangingPunct="1"/>
            <a:r>
              <a:rPr lang="en-US" altLang="zh-CN" sz="1400">
                <a:solidFill>
                  <a:srgbClr val="FF0000"/>
                </a:solidFill>
              </a:rPr>
              <a:t>+---------------------+------------------------------------------------+</a:t>
            </a:r>
          </a:p>
          <a:p>
            <a:pPr eaLnBrk="1" hangingPunct="1"/>
            <a:r>
              <a:rPr lang="en-US" altLang="zh-CN" sz="1400">
                <a:solidFill>
                  <a:srgbClr val="FF0000"/>
                </a:solidFill>
              </a:rPr>
              <a:t>| Variable_name | Value                         	            |</a:t>
            </a:r>
          </a:p>
          <a:p>
            <a:pPr eaLnBrk="1" hangingPunct="1"/>
            <a:r>
              <a:rPr lang="en-US" altLang="zh-CN" sz="1400">
                <a:solidFill>
                  <a:srgbClr val="FF0000"/>
                </a:solidFill>
              </a:rPr>
              <a:t>+---------------------+------------------------------------------------+</a:t>
            </a:r>
          </a:p>
          <a:p>
            <a:pPr eaLnBrk="1" hangingPunct="1"/>
            <a:r>
              <a:rPr lang="en-US" altLang="zh-CN" sz="1400">
                <a:solidFill>
                  <a:srgbClr val="FF0000"/>
                </a:solidFill>
              </a:rPr>
              <a:t>| log_error           | F:\mysql-5.7.18-winx64\data\ccy.err |</a:t>
            </a:r>
          </a:p>
          <a:p>
            <a:pPr eaLnBrk="1" hangingPunct="1"/>
            <a:r>
              <a:rPr lang="en-US" altLang="zh-CN" sz="1400">
                <a:solidFill>
                  <a:srgbClr val="FF0000"/>
                </a:solidFill>
              </a:rPr>
              <a:t>+---------------------+------------------------------------------------+</a:t>
            </a:r>
          </a:p>
          <a:p>
            <a:pPr eaLnBrk="1" hangingPunct="1"/>
            <a:r>
              <a:rPr lang="en-US" altLang="zh-CN" sz="1400">
                <a:solidFill>
                  <a:srgbClr val="FF0000"/>
                </a:solidFill>
              </a:rPr>
              <a:t>1 row in set, 1 warning (0.00 sec)</a:t>
            </a:r>
          </a:p>
        </p:txBody>
      </p:sp>
      <p:pic>
        <p:nvPicPr>
          <p:cNvPr id="12" name="Picture 2">
            <a:extLst>
              <a:ext uri="{FF2B5EF4-FFF2-40B4-BE49-F238E27FC236}">
                <a16:creationId xmlns:a16="http://schemas.microsoft.com/office/drawing/2014/main" id="{AC0EE65C-DA5A-D188-C5A8-48DDABCB1B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8138" y="4008944"/>
            <a:ext cx="5464185" cy="2404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160280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F3955-40DE-50CB-3D20-4FD84C0A8EC0}"/>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79BCD02D-3B55-2906-869E-17FB5FC32B1E}"/>
              </a:ext>
            </a:extLst>
          </p:cNvPr>
          <p:cNvSpPr txBox="1">
            <a:spLocks noChangeArrowheads="1"/>
          </p:cNvSpPr>
          <p:nvPr/>
        </p:nvSpPr>
        <p:spPr bwMode="auto">
          <a:xfrm>
            <a:off x="751272" y="1208295"/>
            <a:ext cx="10421256" cy="73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en-US" altLang="zh-CN"/>
              <a:t>MySQL</a:t>
            </a:r>
            <a:r>
              <a:rPr lang="zh-CN" altLang="en-US"/>
              <a:t>中的错误日志文件可以直接删除，但在运行状态下删除日志文件后，</a:t>
            </a:r>
            <a:r>
              <a:rPr lang="en-US" altLang="zh-CN"/>
              <a:t>MySQL</a:t>
            </a:r>
            <a:r>
              <a:rPr lang="zh-CN" altLang="en-US"/>
              <a:t>并不会自动创建新的日志文件，此时需要执行以下命令重新创建日志文件：</a:t>
            </a:r>
          </a:p>
        </p:txBody>
      </p:sp>
      <p:sp>
        <p:nvSpPr>
          <p:cNvPr id="4" name="矩形 3">
            <a:extLst>
              <a:ext uri="{FF2B5EF4-FFF2-40B4-BE49-F238E27FC236}">
                <a16:creationId xmlns:a16="http://schemas.microsoft.com/office/drawing/2014/main" id="{1DC2AA17-2390-6FCD-F657-89791512F312}"/>
              </a:ext>
            </a:extLst>
          </p:cNvPr>
          <p:cNvSpPr/>
          <p:nvPr/>
        </p:nvSpPr>
        <p:spPr>
          <a:xfrm>
            <a:off x="989413" y="2074479"/>
            <a:ext cx="9882453" cy="48693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7E7BCB30-991B-2059-6A6C-449EC29A925B}"/>
              </a:ext>
            </a:extLst>
          </p:cNvPr>
          <p:cNvSpPr txBox="1">
            <a:spLocks noChangeArrowheads="1"/>
          </p:cNvSpPr>
          <p:nvPr/>
        </p:nvSpPr>
        <p:spPr bwMode="auto">
          <a:xfrm>
            <a:off x="2091953" y="2146139"/>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FLUSH ERROR LOGS;</a:t>
            </a:r>
          </a:p>
        </p:txBody>
      </p:sp>
      <p:grpSp>
        <p:nvGrpSpPr>
          <p:cNvPr id="6" name="组合 5">
            <a:extLst>
              <a:ext uri="{FF2B5EF4-FFF2-40B4-BE49-F238E27FC236}">
                <a16:creationId xmlns:a16="http://schemas.microsoft.com/office/drawing/2014/main" id="{745EAC87-EC97-6BBA-D1D1-A107ABCC021F}"/>
              </a:ext>
            </a:extLst>
          </p:cNvPr>
          <p:cNvGrpSpPr/>
          <p:nvPr/>
        </p:nvGrpSpPr>
        <p:grpSpPr>
          <a:xfrm>
            <a:off x="919230" y="2673168"/>
            <a:ext cx="10036581" cy="1244898"/>
            <a:chOff x="812800" y="4424635"/>
            <a:chExt cx="10580688" cy="1800000"/>
          </a:xfrm>
        </p:grpSpPr>
        <p:sp>
          <p:nvSpPr>
            <p:cNvPr id="24" name="圆角矩形 21">
              <a:extLst>
                <a:ext uri="{FF2B5EF4-FFF2-40B4-BE49-F238E27FC236}">
                  <a16:creationId xmlns:a16="http://schemas.microsoft.com/office/drawing/2014/main" id="{955DD27E-9B01-BEAC-59E1-E1AEE61FCCFA}"/>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25" name="组合 24">
              <a:extLst>
                <a:ext uri="{FF2B5EF4-FFF2-40B4-BE49-F238E27FC236}">
                  <a16:creationId xmlns:a16="http://schemas.microsoft.com/office/drawing/2014/main" id="{C45AC374-32F8-26DE-F0E7-C25054EF36C3}"/>
                </a:ext>
              </a:extLst>
            </p:cNvPr>
            <p:cNvGrpSpPr>
              <a:grpSpLocks/>
            </p:cNvGrpSpPr>
            <p:nvPr/>
          </p:nvGrpSpPr>
          <p:grpSpPr bwMode="auto">
            <a:xfrm>
              <a:off x="812800" y="4424635"/>
              <a:ext cx="1927225" cy="1800000"/>
              <a:chOff x="1350" y="2421"/>
              <a:chExt cx="3035" cy="3606"/>
            </a:xfrm>
          </p:grpSpPr>
          <p:sp>
            <p:nvSpPr>
              <p:cNvPr id="26" name="Flowchart: Off-page Connector 32">
                <a:extLst>
                  <a:ext uri="{FF2B5EF4-FFF2-40B4-BE49-F238E27FC236}">
                    <a16:creationId xmlns:a16="http://schemas.microsoft.com/office/drawing/2014/main" id="{946CAA69-54DC-9A63-5530-E27836B43332}"/>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27" name="Round Same Side Corner Rectangle 33">
                <a:extLst>
                  <a:ext uri="{FF2B5EF4-FFF2-40B4-BE49-F238E27FC236}">
                    <a16:creationId xmlns:a16="http://schemas.microsoft.com/office/drawing/2014/main" id="{A1660827-909D-855A-D998-BC1AD8C97409}"/>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7" name="文本框 41">
            <a:extLst>
              <a:ext uri="{FF2B5EF4-FFF2-40B4-BE49-F238E27FC236}">
                <a16:creationId xmlns:a16="http://schemas.microsoft.com/office/drawing/2014/main" id="{1FFEAFCD-45E8-947C-FCA5-A2671DFDDC1B}"/>
              </a:ext>
            </a:extLst>
          </p:cNvPr>
          <p:cNvSpPr txBox="1">
            <a:spLocks noChangeArrowheads="1"/>
          </p:cNvSpPr>
          <p:nvPr/>
        </p:nvSpPr>
        <p:spPr bwMode="auto">
          <a:xfrm>
            <a:off x="2631158" y="2844092"/>
            <a:ext cx="8165240"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在</a:t>
            </a:r>
            <a:r>
              <a:rPr lang="en-US" altLang="zh-CN" sz="1600" dirty="0">
                <a:solidFill>
                  <a:schemeClr val="bg1"/>
                </a:solidFill>
              </a:rPr>
              <a:t>MySQL 5.5.7</a:t>
            </a:r>
            <a:r>
              <a:rPr lang="zh-CN" altLang="en-US" sz="1600" dirty="0">
                <a:solidFill>
                  <a:schemeClr val="bg1"/>
                </a:solidFill>
              </a:rPr>
              <a:t>版本之前，执行</a:t>
            </a:r>
            <a:r>
              <a:rPr lang="en-US" altLang="zh-CN" sz="1600" dirty="0">
                <a:solidFill>
                  <a:schemeClr val="bg1"/>
                </a:solidFill>
              </a:rPr>
              <a:t>FLUSH ERROR LOGS;</a:t>
            </a:r>
            <a:r>
              <a:rPr lang="zh-CN" altLang="en-US" sz="1600" dirty="0">
                <a:solidFill>
                  <a:schemeClr val="bg1"/>
                </a:solidFill>
              </a:rPr>
              <a:t>命令可将错误日志文件重命名为</a:t>
            </a:r>
            <a:r>
              <a:rPr lang="en-US" altLang="zh-CN" sz="1600" dirty="0" err="1">
                <a:solidFill>
                  <a:schemeClr val="bg1"/>
                </a:solidFill>
              </a:rPr>
              <a:t>file_name.err_old</a:t>
            </a:r>
            <a:r>
              <a:rPr lang="zh-CN" altLang="en-US" sz="1600" dirty="0">
                <a:solidFill>
                  <a:schemeClr val="bg1"/>
                </a:solidFill>
              </a:rPr>
              <a:t>，并创建新的日志文件。从</a:t>
            </a:r>
            <a:r>
              <a:rPr lang="en-US" altLang="zh-CN" sz="1600" dirty="0">
                <a:solidFill>
                  <a:schemeClr val="bg1"/>
                </a:solidFill>
              </a:rPr>
              <a:t>MySQL 5.5.7</a:t>
            </a:r>
            <a:r>
              <a:rPr lang="zh-CN" altLang="en-US" sz="1600" dirty="0">
                <a:solidFill>
                  <a:schemeClr val="bg1"/>
                </a:solidFill>
              </a:rPr>
              <a:t>版本开始，在日志文件存在的情况下，执行</a:t>
            </a:r>
            <a:r>
              <a:rPr lang="en-US" altLang="zh-CN" sz="1600" dirty="0">
                <a:solidFill>
                  <a:schemeClr val="bg1"/>
                </a:solidFill>
              </a:rPr>
              <a:t>FLUSH ERROR LOGS;</a:t>
            </a:r>
            <a:r>
              <a:rPr lang="zh-CN" altLang="en-US" sz="1600" dirty="0">
                <a:solidFill>
                  <a:schemeClr val="bg1"/>
                </a:solidFill>
              </a:rPr>
              <a:t>命令只是重新打开日志文件。</a:t>
            </a:r>
          </a:p>
        </p:txBody>
      </p:sp>
      <p:grpSp>
        <p:nvGrpSpPr>
          <p:cNvPr id="8" name="组合 7">
            <a:extLst>
              <a:ext uri="{FF2B5EF4-FFF2-40B4-BE49-F238E27FC236}">
                <a16:creationId xmlns:a16="http://schemas.microsoft.com/office/drawing/2014/main" id="{9270D3B7-B90E-5E90-8B44-FD94FFC70989}"/>
              </a:ext>
            </a:extLst>
          </p:cNvPr>
          <p:cNvGrpSpPr/>
          <p:nvPr/>
        </p:nvGrpSpPr>
        <p:grpSpPr>
          <a:xfrm flipH="1">
            <a:off x="9018803" y="3589481"/>
            <a:ext cx="2327307" cy="3167780"/>
            <a:chOff x="1133465" y="1394673"/>
            <a:chExt cx="3150360" cy="4702535"/>
          </a:xfrm>
        </p:grpSpPr>
        <p:sp>
          <p:nvSpPr>
            <p:cNvPr id="9" name="Freeform 5">
              <a:extLst>
                <a:ext uri="{FF2B5EF4-FFF2-40B4-BE49-F238E27FC236}">
                  <a16:creationId xmlns:a16="http://schemas.microsoft.com/office/drawing/2014/main" id="{8873FE7F-7C95-0512-3EF0-9502EE456244}"/>
                </a:ext>
              </a:extLst>
            </p:cNvPr>
            <p:cNvSpPr>
              <a:spLocks/>
            </p:cNvSpPr>
            <p:nvPr/>
          </p:nvSpPr>
          <p:spPr bwMode="auto">
            <a:xfrm>
              <a:off x="1921262" y="1394673"/>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0" name="Freeform 37">
              <a:extLst>
                <a:ext uri="{FF2B5EF4-FFF2-40B4-BE49-F238E27FC236}">
                  <a16:creationId xmlns:a16="http://schemas.microsoft.com/office/drawing/2014/main" id="{702F4542-528B-57D4-09D4-47E781CD0056}"/>
                </a:ext>
              </a:extLst>
            </p:cNvPr>
            <p:cNvSpPr>
              <a:spLocks/>
            </p:cNvSpPr>
            <p:nvPr/>
          </p:nvSpPr>
          <p:spPr bwMode="auto">
            <a:xfrm>
              <a:off x="1133465" y="2193053"/>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1" name="Freeform 38">
              <a:extLst>
                <a:ext uri="{FF2B5EF4-FFF2-40B4-BE49-F238E27FC236}">
                  <a16:creationId xmlns:a16="http://schemas.microsoft.com/office/drawing/2014/main" id="{6580C728-1E2D-3B31-6B86-89D44C33E7E4}"/>
                </a:ext>
              </a:extLst>
            </p:cNvPr>
            <p:cNvSpPr>
              <a:spLocks/>
            </p:cNvSpPr>
            <p:nvPr/>
          </p:nvSpPr>
          <p:spPr bwMode="auto">
            <a:xfrm rot="21238373">
              <a:off x="2854669" y="1813579"/>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F8841D"/>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grpSp>
          <p:nvGrpSpPr>
            <p:cNvPr id="12" name="组合 11">
              <a:extLst>
                <a:ext uri="{FF2B5EF4-FFF2-40B4-BE49-F238E27FC236}">
                  <a16:creationId xmlns:a16="http://schemas.microsoft.com/office/drawing/2014/main" id="{93DDE92C-2DD6-A29C-1136-3FC0B3C8CC19}"/>
                </a:ext>
              </a:extLst>
            </p:cNvPr>
            <p:cNvGrpSpPr/>
            <p:nvPr/>
          </p:nvGrpSpPr>
          <p:grpSpPr>
            <a:xfrm>
              <a:off x="1864305" y="4689096"/>
              <a:ext cx="985838" cy="1408112"/>
              <a:chOff x="8928912" y="5105375"/>
              <a:chExt cx="985838" cy="1408112"/>
            </a:xfrm>
            <a:solidFill>
              <a:srgbClr val="546E7A"/>
            </a:solidFill>
          </p:grpSpPr>
          <p:sp>
            <p:nvSpPr>
              <p:cNvPr id="22" name="Oval 8">
                <a:extLst>
                  <a:ext uri="{FF2B5EF4-FFF2-40B4-BE49-F238E27FC236}">
                    <a16:creationId xmlns:a16="http://schemas.microsoft.com/office/drawing/2014/main" id="{AFF549FD-413D-8EA6-07DA-7D0E2306330C}"/>
                  </a:ext>
                </a:extLst>
              </p:cNvPr>
              <p:cNvSpPr>
                <a:spLocks noChangeArrowheads="1"/>
              </p:cNvSpPr>
              <p:nvPr/>
            </p:nvSpPr>
            <p:spPr bwMode="auto">
              <a:xfrm>
                <a:off x="9163862" y="5105375"/>
                <a:ext cx="244475" cy="242888"/>
              </a:xfrm>
              <a:prstGeom prst="ellipse">
                <a:avLst/>
              </a:pr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sp>
            <p:nvSpPr>
              <p:cNvPr id="23" name="Freeform 35">
                <a:extLst>
                  <a:ext uri="{FF2B5EF4-FFF2-40B4-BE49-F238E27FC236}">
                    <a16:creationId xmlns:a16="http://schemas.microsoft.com/office/drawing/2014/main" id="{B9C54A19-C69C-E53D-61F3-49D0CA24635C}"/>
                  </a:ext>
                </a:extLst>
              </p:cNvPr>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grpSp>
        <p:sp>
          <p:nvSpPr>
            <p:cNvPr id="13" name="Freeform 5">
              <a:extLst>
                <a:ext uri="{FF2B5EF4-FFF2-40B4-BE49-F238E27FC236}">
                  <a16:creationId xmlns:a16="http://schemas.microsoft.com/office/drawing/2014/main" id="{7012FAF1-AA32-A7C7-9D43-69BA1663D6E3}"/>
                </a:ext>
              </a:extLst>
            </p:cNvPr>
            <p:cNvSpPr>
              <a:spLocks/>
            </p:cNvSpPr>
            <p:nvPr/>
          </p:nvSpPr>
          <p:spPr bwMode="auto">
            <a:xfrm rot="2216878">
              <a:off x="3163050" y="2974968"/>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F26D64"/>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cxnSp>
          <p:nvCxnSpPr>
            <p:cNvPr id="14" name="直接连接符 13">
              <a:extLst>
                <a:ext uri="{FF2B5EF4-FFF2-40B4-BE49-F238E27FC236}">
                  <a16:creationId xmlns:a16="http://schemas.microsoft.com/office/drawing/2014/main" id="{332B4B50-E71B-1F80-2BB8-AFC9A57E8D19}"/>
                </a:ext>
              </a:extLst>
            </p:cNvPr>
            <p:cNvCxnSpPr>
              <a:stCxn id="9" idx="4"/>
              <a:endCxn id="23" idx="0"/>
            </p:cNvCxnSpPr>
            <p:nvPr/>
          </p:nvCxnSpPr>
          <p:spPr>
            <a:xfrm>
              <a:off x="2471662" y="2694836"/>
              <a:ext cx="362939" cy="23212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直接连接符 14">
              <a:extLst>
                <a:ext uri="{FF2B5EF4-FFF2-40B4-BE49-F238E27FC236}">
                  <a16:creationId xmlns:a16="http://schemas.microsoft.com/office/drawing/2014/main" id="{62787850-C575-CE68-85B1-46CA07068564}"/>
                </a:ext>
              </a:extLst>
            </p:cNvPr>
            <p:cNvCxnSpPr>
              <a:stCxn id="11" idx="4"/>
              <a:endCxn id="23" idx="0"/>
            </p:cNvCxnSpPr>
            <p:nvPr/>
          </p:nvCxnSpPr>
          <p:spPr>
            <a:xfrm flipH="1">
              <a:off x="2834601" y="3132025"/>
              <a:ext cx="347094" cy="1884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直接连接符 15">
              <a:extLst>
                <a:ext uri="{FF2B5EF4-FFF2-40B4-BE49-F238E27FC236}">
                  <a16:creationId xmlns:a16="http://schemas.microsoft.com/office/drawing/2014/main" id="{9711339E-7285-456A-09EB-B7B5688794AF}"/>
                </a:ext>
              </a:extLst>
            </p:cNvPr>
            <p:cNvCxnSpPr>
              <a:stCxn id="13" idx="4"/>
              <a:endCxn id="23" idx="0"/>
            </p:cNvCxnSpPr>
            <p:nvPr/>
          </p:nvCxnSpPr>
          <p:spPr>
            <a:xfrm flipH="1">
              <a:off x="2834601" y="4138579"/>
              <a:ext cx="490098" cy="8774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接连接符 16">
              <a:extLst>
                <a:ext uri="{FF2B5EF4-FFF2-40B4-BE49-F238E27FC236}">
                  <a16:creationId xmlns:a16="http://schemas.microsoft.com/office/drawing/2014/main" id="{E00EEA35-340D-3470-A0FC-8B90166A482F}"/>
                </a:ext>
              </a:extLst>
            </p:cNvPr>
            <p:cNvCxnSpPr>
              <a:stCxn id="10" idx="4"/>
              <a:endCxn id="23" idx="0"/>
            </p:cNvCxnSpPr>
            <p:nvPr/>
          </p:nvCxnSpPr>
          <p:spPr>
            <a:xfrm>
              <a:off x="2137278" y="3475753"/>
              <a:ext cx="697323" cy="1540305"/>
            </a:xfrm>
            <a:prstGeom prst="line">
              <a:avLst/>
            </a:prstGeom>
          </p:spPr>
          <p:style>
            <a:lnRef idx="2">
              <a:schemeClr val="accent1"/>
            </a:lnRef>
            <a:fillRef idx="0">
              <a:schemeClr val="accent1"/>
            </a:fillRef>
            <a:effectRef idx="1">
              <a:schemeClr val="accent1"/>
            </a:effectRef>
            <a:fontRef idx="minor">
              <a:schemeClr val="tx1"/>
            </a:fontRef>
          </p:style>
        </p:cxnSp>
        <p:sp>
          <p:nvSpPr>
            <p:cNvPr id="18" name="Freeform 24">
              <a:extLst>
                <a:ext uri="{FF2B5EF4-FFF2-40B4-BE49-F238E27FC236}">
                  <a16:creationId xmlns:a16="http://schemas.microsoft.com/office/drawing/2014/main" id="{295317CF-57D1-D635-0E7A-5CB8E5DB5256}"/>
                </a:ext>
              </a:extLst>
            </p:cNvPr>
            <p:cNvSpPr>
              <a:spLocks noEditPoints="1"/>
            </p:cNvSpPr>
            <p:nvPr/>
          </p:nvSpPr>
          <p:spPr bwMode="auto">
            <a:xfrm flipH="1">
              <a:off x="1515345" y="2629831"/>
              <a:ext cx="499890" cy="502194"/>
            </a:xfrm>
            <a:custGeom>
              <a:avLst/>
              <a:gdLst>
                <a:gd name="T0" fmla="*/ 149 w 264"/>
                <a:gd name="T1" fmla="*/ 58 h 265"/>
                <a:gd name="T2" fmla="*/ 116 w 264"/>
                <a:gd name="T3" fmla="*/ 58 h 265"/>
                <a:gd name="T4" fmla="*/ 116 w 264"/>
                <a:gd name="T5" fmla="*/ 116 h 265"/>
                <a:gd name="T6" fmla="*/ 60 w 264"/>
                <a:gd name="T7" fmla="*/ 116 h 265"/>
                <a:gd name="T8" fmla="*/ 60 w 264"/>
                <a:gd name="T9" fmla="*/ 148 h 265"/>
                <a:gd name="T10" fmla="*/ 116 w 264"/>
                <a:gd name="T11" fmla="*/ 148 h 265"/>
                <a:gd name="T12" fmla="*/ 116 w 264"/>
                <a:gd name="T13" fmla="*/ 207 h 265"/>
                <a:gd name="T14" fmla="*/ 149 w 264"/>
                <a:gd name="T15" fmla="*/ 207 h 265"/>
                <a:gd name="T16" fmla="*/ 149 w 264"/>
                <a:gd name="T17" fmla="*/ 148 h 265"/>
                <a:gd name="T18" fmla="*/ 205 w 264"/>
                <a:gd name="T19" fmla="*/ 148 h 265"/>
                <a:gd name="T20" fmla="*/ 205 w 264"/>
                <a:gd name="T21" fmla="*/ 116 h 265"/>
                <a:gd name="T22" fmla="*/ 149 w 264"/>
                <a:gd name="T23" fmla="*/ 116 h 265"/>
                <a:gd name="T24" fmla="*/ 149 w 264"/>
                <a:gd name="T25" fmla="*/ 58 h 265"/>
                <a:gd name="T26" fmla="*/ 132 w 264"/>
                <a:gd name="T27" fmla="*/ 235 h 265"/>
                <a:gd name="T28" fmla="*/ 30 w 264"/>
                <a:gd name="T29" fmla="*/ 133 h 265"/>
                <a:gd name="T30" fmla="*/ 132 w 264"/>
                <a:gd name="T31" fmla="*/ 30 h 265"/>
                <a:gd name="T32" fmla="*/ 235 w 264"/>
                <a:gd name="T33" fmla="*/ 133 h 265"/>
                <a:gd name="T34" fmla="*/ 132 w 264"/>
                <a:gd name="T35" fmla="*/ 235 h 265"/>
                <a:gd name="T36" fmla="*/ 132 w 264"/>
                <a:gd name="T37" fmla="*/ 0 h 265"/>
                <a:gd name="T38" fmla="*/ 0 w 264"/>
                <a:gd name="T39" fmla="*/ 133 h 265"/>
                <a:gd name="T40" fmla="*/ 132 w 264"/>
                <a:gd name="T41" fmla="*/ 265 h 265"/>
                <a:gd name="T42" fmla="*/ 264 w 264"/>
                <a:gd name="T43" fmla="*/ 133 h 265"/>
                <a:gd name="T44" fmla="*/ 132 w 264"/>
                <a:gd name="T4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265">
                  <a:moveTo>
                    <a:pt x="149" y="58"/>
                  </a:moveTo>
                  <a:cubicBezTo>
                    <a:pt x="116" y="58"/>
                    <a:pt x="116" y="58"/>
                    <a:pt x="116" y="58"/>
                  </a:cubicBezTo>
                  <a:cubicBezTo>
                    <a:pt x="116" y="116"/>
                    <a:pt x="116" y="116"/>
                    <a:pt x="116" y="116"/>
                  </a:cubicBezTo>
                  <a:cubicBezTo>
                    <a:pt x="60" y="116"/>
                    <a:pt x="60" y="116"/>
                    <a:pt x="60" y="116"/>
                  </a:cubicBezTo>
                  <a:cubicBezTo>
                    <a:pt x="60" y="148"/>
                    <a:pt x="60" y="148"/>
                    <a:pt x="60" y="148"/>
                  </a:cubicBezTo>
                  <a:cubicBezTo>
                    <a:pt x="116" y="148"/>
                    <a:pt x="116" y="148"/>
                    <a:pt x="116" y="148"/>
                  </a:cubicBezTo>
                  <a:cubicBezTo>
                    <a:pt x="116" y="207"/>
                    <a:pt x="116" y="207"/>
                    <a:pt x="116" y="207"/>
                  </a:cubicBezTo>
                  <a:cubicBezTo>
                    <a:pt x="149" y="207"/>
                    <a:pt x="149" y="207"/>
                    <a:pt x="149" y="207"/>
                  </a:cubicBezTo>
                  <a:cubicBezTo>
                    <a:pt x="149" y="148"/>
                    <a:pt x="149" y="148"/>
                    <a:pt x="149" y="148"/>
                  </a:cubicBezTo>
                  <a:cubicBezTo>
                    <a:pt x="205" y="148"/>
                    <a:pt x="205" y="148"/>
                    <a:pt x="205" y="148"/>
                  </a:cubicBezTo>
                  <a:cubicBezTo>
                    <a:pt x="205" y="116"/>
                    <a:pt x="205" y="116"/>
                    <a:pt x="205" y="116"/>
                  </a:cubicBezTo>
                  <a:cubicBezTo>
                    <a:pt x="149" y="116"/>
                    <a:pt x="149" y="116"/>
                    <a:pt x="149" y="116"/>
                  </a:cubicBezTo>
                  <a:cubicBezTo>
                    <a:pt x="149" y="58"/>
                    <a:pt x="149" y="58"/>
                    <a:pt x="149" y="58"/>
                  </a:cubicBezTo>
                  <a:moveTo>
                    <a:pt x="132" y="235"/>
                  </a:moveTo>
                  <a:cubicBezTo>
                    <a:pt x="76" y="235"/>
                    <a:pt x="30" y="189"/>
                    <a:pt x="30" y="133"/>
                  </a:cubicBezTo>
                  <a:cubicBezTo>
                    <a:pt x="30" y="76"/>
                    <a:pt x="76" y="30"/>
                    <a:pt x="132" y="30"/>
                  </a:cubicBezTo>
                  <a:cubicBezTo>
                    <a:pt x="189" y="30"/>
                    <a:pt x="235" y="76"/>
                    <a:pt x="235" y="133"/>
                  </a:cubicBezTo>
                  <a:cubicBezTo>
                    <a:pt x="235" y="189"/>
                    <a:pt x="189" y="235"/>
                    <a:pt x="132" y="235"/>
                  </a:cubicBezTo>
                  <a:moveTo>
                    <a:pt x="132" y="0"/>
                  </a:moveTo>
                  <a:cubicBezTo>
                    <a:pt x="59" y="0"/>
                    <a:pt x="0" y="60"/>
                    <a:pt x="0" y="133"/>
                  </a:cubicBezTo>
                  <a:cubicBezTo>
                    <a:pt x="0" y="206"/>
                    <a:pt x="59" y="265"/>
                    <a:pt x="132" y="265"/>
                  </a:cubicBezTo>
                  <a:cubicBezTo>
                    <a:pt x="205" y="265"/>
                    <a:pt x="264" y="206"/>
                    <a:pt x="264" y="133"/>
                  </a:cubicBezTo>
                  <a:cubicBezTo>
                    <a:pt x="264" y="60"/>
                    <a:pt x="205" y="0"/>
                    <a:pt x="13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9" name="Freeform 21">
              <a:extLst>
                <a:ext uri="{FF2B5EF4-FFF2-40B4-BE49-F238E27FC236}">
                  <a16:creationId xmlns:a16="http://schemas.microsoft.com/office/drawing/2014/main" id="{4F839C07-204F-19BD-ED95-07F0B5B14D40}"/>
                </a:ext>
              </a:extLst>
            </p:cNvPr>
            <p:cNvSpPr>
              <a:spLocks noEditPoints="1"/>
            </p:cNvSpPr>
            <p:nvPr/>
          </p:nvSpPr>
          <p:spPr bwMode="auto">
            <a:xfrm flipH="1">
              <a:off x="2243803" y="1642234"/>
              <a:ext cx="440173" cy="726347"/>
            </a:xfrm>
            <a:custGeom>
              <a:avLst/>
              <a:gdLst>
                <a:gd name="T0" fmla="*/ 76 w 221"/>
                <a:gd name="T1" fmla="*/ 315 h 365"/>
                <a:gd name="T2" fmla="*/ 110 w 221"/>
                <a:gd name="T3" fmla="*/ 186 h 365"/>
                <a:gd name="T4" fmla="*/ 171 w 221"/>
                <a:gd name="T5" fmla="*/ 289 h 365"/>
                <a:gd name="T6" fmla="*/ 97 w 221"/>
                <a:gd name="T7" fmla="*/ 145 h 365"/>
                <a:gd name="T8" fmla="*/ 70 w 221"/>
                <a:gd name="T9" fmla="*/ 174 h 365"/>
                <a:gd name="T10" fmla="*/ 23 w 221"/>
                <a:gd name="T11" fmla="*/ 186 h 365"/>
                <a:gd name="T12" fmla="*/ 24 w 221"/>
                <a:gd name="T13" fmla="*/ 226 h 365"/>
                <a:gd name="T14" fmla="*/ 0 w 221"/>
                <a:gd name="T15" fmla="*/ 268 h 365"/>
                <a:gd name="T16" fmla="*/ 29 w 221"/>
                <a:gd name="T17" fmla="*/ 296 h 365"/>
                <a:gd name="T18" fmla="*/ 42 w 221"/>
                <a:gd name="T19" fmla="*/ 342 h 365"/>
                <a:gd name="T20" fmla="*/ 82 w 221"/>
                <a:gd name="T21" fmla="*/ 341 h 365"/>
                <a:gd name="T22" fmla="*/ 118 w 221"/>
                <a:gd name="T23" fmla="*/ 346 h 365"/>
                <a:gd name="T24" fmla="*/ 156 w 221"/>
                <a:gd name="T25" fmla="*/ 356 h 365"/>
                <a:gd name="T26" fmla="*/ 180 w 221"/>
                <a:gd name="T27" fmla="*/ 314 h 365"/>
                <a:gd name="T28" fmla="*/ 214 w 221"/>
                <a:gd name="T29" fmla="*/ 294 h 365"/>
                <a:gd name="T30" fmla="*/ 201 w 221"/>
                <a:gd name="T31" fmla="*/ 247 h 365"/>
                <a:gd name="T32" fmla="*/ 211 w 221"/>
                <a:gd name="T33" fmla="*/ 209 h 365"/>
                <a:gd name="T34" fmla="*/ 169 w 221"/>
                <a:gd name="T35" fmla="*/ 186 h 365"/>
                <a:gd name="T36" fmla="*/ 149 w 221"/>
                <a:gd name="T37" fmla="*/ 151 h 365"/>
                <a:gd name="T38" fmla="*/ 110 w 221"/>
                <a:gd name="T39" fmla="*/ 164 h 365"/>
                <a:gd name="T40" fmla="*/ 97 w 221"/>
                <a:gd name="T41" fmla="*/ 145 h 365"/>
                <a:gd name="T42" fmla="*/ 74 w 221"/>
                <a:gd name="T43" fmla="*/ 116 h 365"/>
                <a:gd name="T44" fmla="*/ 97 w 221"/>
                <a:gd name="T45" fmla="*/ 27 h 365"/>
                <a:gd name="T46" fmla="*/ 138 w 221"/>
                <a:gd name="T47" fmla="*/ 98 h 365"/>
                <a:gd name="T48" fmla="*/ 88 w 221"/>
                <a:gd name="T49" fmla="*/ 0 h 365"/>
                <a:gd name="T50" fmla="*/ 70 w 221"/>
                <a:gd name="T51" fmla="*/ 19 h 365"/>
                <a:gd name="T52" fmla="*/ 38 w 221"/>
                <a:gd name="T53" fmla="*/ 28 h 365"/>
                <a:gd name="T54" fmla="*/ 39 w 221"/>
                <a:gd name="T55" fmla="*/ 55 h 365"/>
                <a:gd name="T56" fmla="*/ 22 w 221"/>
                <a:gd name="T57" fmla="*/ 83 h 365"/>
                <a:gd name="T58" fmla="*/ 42 w 221"/>
                <a:gd name="T59" fmla="*/ 102 h 365"/>
                <a:gd name="T60" fmla="*/ 50 w 221"/>
                <a:gd name="T61" fmla="*/ 134 h 365"/>
                <a:gd name="T62" fmla="*/ 78 w 221"/>
                <a:gd name="T63" fmla="*/ 133 h 365"/>
                <a:gd name="T64" fmla="*/ 102 w 221"/>
                <a:gd name="T65" fmla="*/ 136 h 365"/>
                <a:gd name="T66" fmla="*/ 128 w 221"/>
                <a:gd name="T67" fmla="*/ 143 h 365"/>
                <a:gd name="T68" fmla="*/ 144 w 221"/>
                <a:gd name="T69" fmla="*/ 114 h 365"/>
                <a:gd name="T70" fmla="*/ 168 w 221"/>
                <a:gd name="T71" fmla="*/ 101 h 365"/>
                <a:gd name="T72" fmla="*/ 159 w 221"/>
                <a:gd name="T73" fmla="*/ 69 h 365"/>
                <a:gd name="T74" fmla="*/ 166 w 221"/>
                <a:gd name="T75" fmla="*/ 43 h 365"/>
                <a:gd name="T76" fmla="*/ 137 w 221"/>
                <a:gd name="T77" fmla="*/ 27 h 365"/>
                <a:gd name="T78" fmla="*/ 123 w 221"/>
                <a:gd name="T79" fmla="*/ 4 h 365"/>
                <a:gd name="T80" fmla="*/ 97 w 221"/>
                <a:gd name="T81" fmla="*/ 13 h 365"/>
                <a:gd name="T82" fmla="*/ 88 w 221"/>
                <a:gd name="T8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365">
                  <a:moveTo>
                    <a:pt x="110" y="324"/>
                  </a:moveTo>
                  <a:cubicBezTo>
                    <a:pt x="99" y="324"/>
                    <a:pt x="87" y="321"/>
                    <a:pt x="76" y="315"/>
                  </a:cubicBezTo>
                  <a:cubicBezTo>
                    <a:pt x="43" y="297"/>
                    <a:pt x="31" y="254"/>
                    <a:pt x="50" y="221"/>
                  </a:cubicBezTo>
                  <a:cubicBezTo>
                    <a:pt x="63" y="198"/>
                    <a:pt x="86" y="186"/>
                    <a:pt x="110" y="186"/>
                  </a:cubicBezTo>
                  <a:cubicBezTo>
                    <a:pt x="122" y="186"/>
                    <a:pt x="134" y="188"/>
                    <a:pt x="144" y="194"/>
                  </a:cubicBezTo>
                  <a:cubicBezTo>
                    <a:pt x="178" y="213"/>
                    <a:pt x="190" y="256"/>
                    <a:pt x="171" y="289"/>
                  </a:cubicBezTo>
                  <a:cubicBezTo>
                    <a:pt x="158" y="312"/>
                    <a:pt x="135" y="324"/>
                    <a:pt x="110" y="324"/>
                  </a:cubicBezTo>
                  <a:moveTo>
                    <a:pt x="97" y="145"/>
                  </a:moveTo>
                  <a:cubicBezTo>
                    <a:pt x="64" y="154"/>
                    <a:pt x="64" y="154"/>
                    <a:pt x="64" y="154"/>
                  </a:cubicBezTo>
                  <a:cubicBezTo>
                    <a:pt x="70" y="174"/>
                    <a:pt x="70" y="174"/>
                    <a:pt x="70" y="174"/>
                  </a:cubicBezTo>
                  <a:cubicBezTo>
                    <a:pt x="59" y="179"/>
                    <a:pt x="49" y="187"/>
                    <a:pt x="41" y="196"/>
                  </a:cubicBezTo>
                  <a:cubicBezTo>
                    <a:pt x="23" y="186"/>
                    <a:pt x="23" y="186"/>
                    <a:pt x="23" y="186"/>
                  </a:cubicBezTo>
                  <a:cubicBezTo>
                    <a:pt x="6" y="216"/>
                    <a:pt x="6" y="216"/>
                    <a:pt x="6" y="216"/>
                  </a:cubicBezTo>
                  <a:cubicBezTo>
                    <a:pt x="24" y="226"/>
                    <a:pt x="24" y="226"/>
                    <a:pt x="24" y="226"/>
                  </a:cubicBezTo>
                  <a:cubicBezTo>
                    <a:pt x="20" y="238"/>
                    <a:pt x="19" y="250"/>
                    <a:pt x="20" y="263"/>
                  </a:cubicBezTo>
                  <a:cubicBezTo>
                    <a:pt x="0" y="268"/>
                    <a:pt x="0" y="268"/>
                    <a:pt x="0" y="268"/>
                  </a:cubicBezTo>
                  <a:cubicBezTo>
                    <a:pt x="9" y="301"/>
                    <a:pt x="9" y="301"/>
                    <a:pt x="9" y="301"/>
                  </a:cubicBezTo>
                  <a:cubicBezTo>
                    <a:pt x="29" y="296"/>
                    <a:pt x="29" y="296"/>
                    <a:pt x="29" y="296"/>
                  </a:cubicBezTo>
                  <a:cubicBezTo>
                    <a:pt x="34" y="306"/>
                    <a:pt x="42" y="316"/>
                    <a:pt x="52" y="324"/>
                  </a:cubicBezTo>
                  <a:cubicBezTo>
                    <a:pt x="42" y="342"/>
                    <a:pt x="42" y="342"/>
                    <a:pt x="42" y="342"/>
                  </a:cubicBezTo>
                  <a:cubicBezTo>
                    <a:pt x="72" y="359"/>
                    <a:pt x="72" y="359"/>
                    <a:pt x="72" y="359"/>
                  </a:cubicBezTo>
                  <a:cubicBezTo>
                    <a:pt x="82" y="341"/>
                    <a:pt x="82" y="341"/>
                    <a:pt x="82" y="341"/>
                  </a:cubicBezTo>
                  <a:cubicBezTo>
                    <a:pt x="91" y="344"/>
                    <a:pt x="101" y="346"/>
                    <a:pt x="110" y="346"/>
                  </a:cubicBezTo>
                  <a:cubicBezTo>
                    <a:pt x="113" y="346"/>
                    <a:pt x="115" y="346"/>
                    <a:pt x="118" y="346"/>
                  </a:cubicBezTo>
                  <a:cubicBezTo>
                    <a:pt x="123" y="365"/>
                    <a:pt x="123" y="365"/>
                    <a:pt x="123" y="365"/>
                  </a:cubicBezTo>
                  <a:cubicBezTo>
                    <a:pt x="156" y="356"/>
                    <a:pt x="156" y="356"/>
                    <a:pt x="156" y="356"/>
                  </a:cubicBezTo>
                  <a:cubicBezTo>
                    <a:pt x="151" y="336"/>
                    <a:pt x="151" y="336"/>
                    <a:pt x="151" y="336"/>
                  </a:cubicBezTo>
                  <a:cubicBezTo>
                    <a:pt x="162" y="331"/>
                    <a:pt x="172" y="323"/>
                    <a:pt x="180" y="314"/>
                  </a:cubicBezTo>
                  <a:cubicBezTo>
                    <a:pt x="198" y="324"/>
                    <a:pt x="198" y="324"/>
                    <a:pt x="198" y="324"/>
                  </a:cubicBezTo>
                  <a:cubicBezTo>
                    <a:pt x="214" y="294"/>
                    <a:pt x="214" y="294"/>
                    <a:pt x="214" y="294"/>
                  </a:cubicBezTo>
                  <a:cubicBezTo>
                    <a:pt x="197" y="284"/>
                    <a:pt x="197" y="284"/>
                    <a:pt x="197" y="284"/>
                  </a:cubicBezTo>
                  <a:cubicBezTo>
                    <a:pt x="201" y="272"/>
                    <a:pt x="202" y="259"/>
                    <a:pt x="201" y="247"/>
                  </a:cubicBezTo>
                  <a:cubicBezTo>
                    <a:pt x="221" y="242"/>
                    <a:pt x="221" y="242"/>
                    <a:pt x="221" y="242"/>
                  </a:cubicBezTo>
                  <a:cubicBezTo>
                    <a:pt x="211" y="209"/>
                    <a:pt x="211" y="209"/>
                    <a:pt x="211" y="209"/>
                  </a:cubicBezTo>
                  <a:cubicBezTo>
                    <a:pt x="192" y="214"/>
                    <a:pt x="192" y="214"/>
                    <a:pt x="192" y="214"/>
                  </a:cubicBezTo>
                  <a:cubicBezTo>
                    <a:pt x="186" y="203"/>
                    <a:pt x="179" y="194"/>
                    <a:pt x="169" y="186"/>
                  </a:cubicBezTo>
                  <a:cubicBezTo>
                    <a:pt x="179" y="168"/>
                    <a:pt x="179" y="168"/>
                    <a:pt x="179" y="168"/>
                  </a:cubicBezTo>
                  <a:cubicBezTo>
                    <a:pt x="149" y="151"/>
                    <a:pt x="149" y="151"/>
                    <a:pt x="149" y="151"/>
                  </a:cubicBezTo>
                  <a:cubicBezTo>
                    <a:pt x="139" y="169"/>
                    <a:pt x="139" y="169"/>
                    <a:pt x="139" y="169"/>
                  </a:cubicBezTo>
                  <a:cubicBezTo>
                    <a:pt x="130" y="166"/>
                    <a:pt x="120" y="164"/>
                    <a:pt x="110" y="164"/>
                  </a:cubicBezTo>
                  <a:cubicBezTo>
                    <a:pt x="108" y="164"/>
                    <a:pt x="105" y="164"/>
                    <a:pt x="103" y="164"/>
                  </a:cubicBezTo>
                  <a:cubicBezTo>
                    <a:pt x="97" y="145"/>
                    <a:pt x="97" y="145"/>
                    <a:pt x="97" y="145"/>
                  </a:cubicBezTo>
                  <a:moveTo>
                    <a:pt x="97" y="122"/>
                  </a:moveTo>
                  <a:cubicBezTo>
                    <a:pt x="89" y="122"/>
                    <a:pt x="81" y="120"/>
                    <a:pt x="74" y="116"/>
                  </a:cubicBezTo>
                  <a:cubicBezTo>
                    <a:pt x="51" y="103"/>
                    <a:pt x="43" y="74"/>
                    <a:pt x="56" y="51"/>
                  </a:cubicBezTo>
                  <a:cubicBezTo>
                    <a:pt x="65" y="36"/>
                    <a:pt x="81" y="27"/>
                    <a:pt x="97" y="27"/>
                  </a:cubicBezTo>
                  <a:cubicBezTo>
                    <a:pt x="105" y="27"/>
                    <a:pt x="113" y="29"/>
                    <a:pt x="120" y="34"/>
                  </a:cubicBezTo>
                  <a:cubicBezTo>
                    <a:pt x="143" y="46"/>
                    <a:pt x="151" y="75"/>
                    <a:pt x="138" y="98"/>
                  </a:cubicBezTo>
                  <a:cubicBezTo>
                    <a:pt x="130" y="113"/>
                    <a:pt x="114" y="122"/>
                    <a:pt x="97" y="122"/>
                  </a:cubicBezTo>
                  <a:moveTo>
                    <a:pt x="88" y="0"/>
                  </a:moveTo>
                  <a:cubicBezTo>
                    <a:pt x="66" y="6"/>
                    <a:pt x="66" y="6"/>
                    <a:pt x="66" y="6"/>
                  </a:cubicBezTo>
                  <a:cubicBezTo>
                    <a:pt x="70" y="19"/>
                    <a:pt x="70" y="19"/>
                    <a:pt x="70" y="19"/>
                  </a:cubicBezTo>
                  <a:cubicBezTo>
                    <a:pt x="62" y="23"/>
                    <a:pt x="55" y="28"/>
                    <a:pt x="50" y="35"/>
                  </a:cubicBezTo>
                  <a:cubicBezTo>
                    <a:pt x="38" y="28"/>
                    <a:pt x="38" y="28"/>
                    <a:pt x="38" y="28"/>
                  </a:cubicBezTo>
                  <a:cubicBezTo>
                    <a:pt x="26" y="48"/>
                    <a:pt x="26" y="48"/>
                    <a:pt x="26" y="48"/>
                  </a:cubicBezTo>
                  <a:cubicBezTo>
                    <a:pt x="39" y="55"/>
                    <a:pt x="39" y="55"/>
                    <a:pt x="39" y="55"/>
                  </a:cubicBezTo>
                  <a:cubicBezTo>
                    <a:pt x="36" y="63"/>
                    <a:pt x="35" y="72"/>
                    <a:pt x="36" y="80"/>
                  </a:cubicBezTo>
                  <a:cubicBezTo>
                    <a:pt x="22" y="83"/>
                    <a:pt x="22" y="83"/>
                    <a:pt x="22" y="83"/>
                  </a:cubicBezTo>
                  <a:cubicBezTo>
                    <a:pt x="29" y="106"/>
                    <a:pt x="29" y="106"/>
                    <a:pt x="29" y="106"/>
                  </a:cubicBezTo>
                  <a:cubicBezTo>
                    <a:pt x="42" y="102"/>
                    <a:pt x="42" y="102"/>
                    <a:pt x="42" y="102"/>
                  </a:cubicBezTo>
                  <a:cubicBezTo>
                    <a:pt x="45" y="110"/>
                    <a:pt x="51" y="116"/>
                    <a:pt x="57" y="122"/>
                  </a:cubicBezTo>
                  <a:cubicBezTo>
                    <a:pt x="50" y="134"/>
                    <a:pt x="50" y="134"/>
                    <a:pt x="50" y="134"/>
                  </a:cubicBezTo>
                  <a:cubicBezTo>
                    <a:pt x="71" y="145"/>
                    <a:pt x="71" y="145"/>
                    <a:pt x="71" y="145"/>
                  </a:cubicBezTo>
                  <a:cubicBezTo>
                    <a:pt x="78" y="133"/>
                    <a:pt x="78" y="133"/>
                    <a:pt x="78" y="133"/>
                  </a:cubicBezTo>
                  <a:cubicBezTo>
                    <a:pt x="84" y="135"/>
                    <a:pt x="91" y="136"/>
                    <a:pt x="97" y="136"/>
                  </a:cubicBezTo>
                  <a:cubicBezTo>
                    <a:pt x="99" y="136"/>
                    <a:pt x="101" y="136"/>
                    <a:pt x="102" y="136"/>
                  </a:cubicBezTo>
                  <a:cubicBezTo>
                    <a:pt x="106" y="149"/>
                    <a:pt x="106" y="149"/>
                    <a:pt x="106" y="149"/>
                  </a:cubicBezTo>
                  <a:cubicBezTo>
                    <a:pt x="128" y="143"/>
                    <a:pt x="128" y="143"/>
                    <a:pt x="128" y="143"/>
                  </a:cubicBezTo>
                  <a:cubicBezTo>
                    <a:pt x="125" y="130"/>
                    <a:pt x="125" y="130"/>
                    <a:pt x="125" y="130"/>
                  </a:cubicBezTo>
                  <a:cubicBezTo>
                    <a:pt x="132" y="126"/>
                    <a:pt x="139" y="121"/>
                    <a:pt x="144" y="114"/>
                  </a:cubicBezTo>
                  <a:cubicBezTo>
                    <a:pt x="156" y="121"/>
                    <a:pt x="156" y="121"/>
                    <a:pt x="156" y="121"/>
                  </a:cubicBezTo>
                  <a:cubicBezTo>
                    <a:pt x="168" y="101"/>
                    <a:pt x="168" y="101"/>
                    <a:pt x="168" y="101"/>
                  </a:cubicBezTo>
                  <a:cubicBezTo>
                    <a:pt x="156" y="94"/>
                    <a:pt x="156" y="94"/>
                    <a:pt x="156" y="94"/>
                  </a:cubicBezTo>
                  <a:cubicBezTo>
                    <a:pt x="158" y="86"/>
                    <a:pt x="159" y="78"/>
                    <a:pt x="159" y="69"/>
                  </a:cubicBezTo>
                  <a:cubicBezTo>
                    <a:pt x="172" y="66"/>
                    <a:pt x="172" y="66"/>
                    <a:pt x="172" y="66"/>
                  </a:cubicBezTo>
                  <a:cubicBezTo>
                    <a:pt x="166" y="43"/>
                    <a:pt x="166" y="43"/>
                    <a:pt x="166" y="43"/>
                  </a:cubicBezTo>
                  <a:cubicBezTo>
                    <a:pt x="152" y="47"/>
                    <a:pt x="152" y="47"/>
                    <a:pt x="152" y="47"/>
                  </a:cubicBezTo>
                  <a:cubicBezTo>
                    <a:pt x="149" y="40"/>
                    <a:pt x="144" y="33"/>
                    <a:pt x="137" y="27"/>
                  </a:cubicBezTo>
                  <a:cubicBezTo>
                    <a:pt x="144" y="15"/>
                    <a:pt x="144" y="15"/>
                    <a:pt x="144" y="15"/>
                  </a:cubicBezTo>
                  <a:cubicBezTo>
                    <a:pt x="123" y="4"/>
                    <a:pt x="123" y="4"/>
                    <a:pt x="123" y="4"/>
                  </a:cubicBezTo>
                  <a:cubicBezTo>
                    <a:pt x="117" y="16"/>
                    <a:pt x="117" y="16"/>
                    <a:pt x="117" y="16"/>
                  </a:cubicBezTo>
                  <a:cubicBezTo>
                    <a:pt x="110" y="14"/>
                    <a:pt x="104" y="13"/>
                    <a:pt x="97" y="13"/>
                  </a:cubicBezTo>
                  <a:cubicBezTo>
                    <a:pt x="95" y="13"/>
                    <a:pt x="94" y="13"/>
                    <a:pt x="92" y="13"/>
                  </a:cubicBezTo>
                  <a:cubicBezTo>
                    <a:pt x="88" y="0"/>
                    <a:pt x="88" y="0"/>
                    <a:pt x="8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0" name="Freeform 22">
              <a:extLst>
                <a:ext uri="{FF2B5EF4-FFF2-40B4-BE49-F238E27FC236}">
                  <a16:creationId xmlns:a16="http://schemas.microsoft.com/office/drawing/2014/main" id="{75815FF5-ED29-3757-7065-165AAA1913CB}"/>
                </a:ext>
              </a:extLst>
            </p:cNvPr>
            <p:cNvSpPr>
              <a:spLocks noEditPoints="1"/>
            </p:cNvSpPr>
            <p:nvPr/>
          </p:nvSpPr>
          <p:spPr bwMode="auto">
            <a:xfrm flipH="1">
              <a:off x="3219075" y="2214597"/>
              <a:ext cx="534837" cy="555730"/>
            </a:xfrm>
            <a:custGeom>
              <a:avLst/>
              <a:gdLst>
                <a:gd name="T0" fmla="*/ 117 w 234"/>
                <a:gd name="T1" fmla="*/ 89 h 243"/>
                <a:gd name="T2" fmla="*/ 85 w 234"/>
                <a:gd name="T3" fmla="*/ 121 h 243"/>
                <a:gd name="T4" fmla="*/ 117 w 234"/>
                <a:gd name="T5" fmla="*/ 153 h 243"/>
                <a:gd name="T6" fmla="*/ 149 w 234"/>
                <a:gd name="T7" fmla="*/ 121 h 243"/>
                <a:gd name="T8" fmla="*/ 117 w 234"/>
                <a:gd name="T9" fmla="*/ 89 h 243"/>
                <a:gd name="T10" fmla="*/ 90 w 234"/>
                <a:gd name="T11" fmla="*/ 7 h 243"/>
                <a:gd name="T12" fmla="*/ 0 w 234"/>
                <a:gd name="T13" fmla="*/ 121 h 243"/>
                <a:gd name="T14" fmla="*/ 34 w 234"/>
                <a:gd name="T15" fmla="*/ 204 h 243"/>
                <a:gd name="T16" fmla="*/ 44 w 234"/>
                <a:gd name="T17" fmla="*/ 213 h 243"/>
                <a:gd name="T18" fmla="*/ 33 w 234"/>
                <a:gd name="T19" fmla="*/ 243 h 243"/>
                <a:gd name="T20" fmla="*/ 117 w 234"/>
                <a:gd name="T21" fmla="*/ 232 h 243"/>
                <a:gd name="T22" fmla="*/ 60 w 234"/>
                <a:gd name="T23" fmla="*/ 169 h 243"/>
                <a:gd name="T24" fmla="*/ 49 w 234"/>
                <a:gd name="T25" fmla="*/ 200 h 243"/>
                <a:gd name="T26" fmla="*/ 44 w 234"/>
                <a:gd name="T27" fmla="*/ 194 h 243"/>
                <a:gd name="T28" fmla="*/ 13 w 234"/>
                <a:gd name="T29" fmla="*/ 121 h 243"/>
                <a:gd name="T30" fmla="*/ 94 w 234"/>
                <a:gd name="T31" fmla="*/ 21 h 243"/>
                <a:gd name="T32" fmla="*/ 90 w 234"/>
                <a:gd name="T33" fmla="*/ 7 h 243"/>
                <a:gd name="T34" fmla="*/ 200 w 234"/>
                <a:gd name="T35" fmla="*/ 0 h 243"/>
                <a:gd name="T36" fmla="*/ 117 w 234"/>
                <a:gd name="T37" fmla="*/ 11 h 243"/>
                <a:gd name="T38" fmla="*/ 173 w 234"/>
                <a:gd name="T39" fmla="*/ 73 h 243"/>
                <a:gd name="T40" fmla="*/ 184 w 234"/>
                <a:gd name="T41" fmla="*/ 43 h 243"/>
                <a:gd name="T42" fmla="*/ 220 w 234"/>
                <a:gd name="T43" fmla="*/ 121 h 243"/>
                <a:gd name="T44" fmla="*/ 190 w 234"/>
                <a:gd name="T45" fmla="*/ 194 h 243"/>
                <a:gd name="T46" fmla="*/ 140 w 234"/>
                <a:gd name="T47" fmla="*/ 222 h 243"/>
                <a:gd name="T48" fmla="*/ 143 w 234"/>
                <a:gd name="T49" fmla="*/ 235 h 243"/>
                <a:gd name="T50" fmla="*/ 200 w 234"/>
                <a:gd name="T51" fmla="*/ 204 h 243"/>
                <a:gd name="T52" fmla="*/ 234 w 234"/>
                <a:gd name="T53" fmla="*/ 121 h 243"/>
                <a:gd name="T54" fmla="*/ 189 w 234"/>
                <a:gd name="T55" fmla="*/ 29 h 243"/>
                <a:gd name="T56" fmla="*/ 200 w 234"/>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3">
                  <a:moveTo>
                    <a:pt x="117" y="89"/>
                  </a:moveTo>
                  <a:cubicBezTo>
                    <a:pt x="99" y="89"/>
                    <a:pt x="85" y="104"/>
                    <a:pt x="85" y="121"/>
                  </a:cubicBezTo>
                  <a:cubicBezTo>
                    <a:pt x="85" y="139"/>
                    <a:pt x="99" y="153"/>
                    <a:pt x="117" y="153"/>
                  </a:cubicBezTo>
                  <a:cubicBezTo>
                    <a:pt x="135" y="153"/>
                    <a:pt x="149" y="139"/>
                    <a:pt x="149" y="121"/>
                  </a:cubicBezTo>
                  <a:cubicBezTo>
                    <a:pt x="149" y="104"/>
                    <a:pt x="135" y="89"/>
                    <a:pt x="117" y="89"/>
                  </a:cubicBezTo>
                  <a:moveTo>
                    <a:pt x="90" y="7"/>
                  </a:moveTo>
                  <a:cubicBezTo>
                    <a:pt x="38" y="19"/>
                    <a:pt x="0" y="66"/>
                    <a:pt x="0" y="121"/>
                  </a:cubicBezTo>
                  <a:cubicBezTo>
                    <a:pt x="0" y="153"/>
                    <a:pt x="12" y="182"/>
                    <a:pt x="34" y="204"/>
                  </a:cubicBezTo>
                  <a:cubicBezTo>
                    <a:pt x="37" y="207"/>
                    <a:pt x="41" y="210"/>
                    <a:pt x="44" y="213"/>
                  </a:cubicBezTo>
                  <a:cubicBezTo>
                    <a:pt x="33" y="243"/>
                    <a:pt x="33" y="243"/>
                    <a:pt x="33" y="243"/>
                  </a:cubicBezTo>
                  <a:cubicBezTo>
                    <a:pt x="117" y="232"/>
                    <a:pt x="117" y="232"/>
                    <a:pt x="117" y="232"/>
                  </a:cubicBezTo>
                  <a:cubicBezTo>
                    <a:pt x="60" y="169"/>
                    <a:pt x="60" y="169"/>
                    <a:pt x="60" y="169"/>
                  </a:cubicBezTo>
                  <a:cubicBezTo>
                    <a:pt x="49" y="200"/>
                    <a:pt x="49" y="200"/>
                    <a:pt x="49" y="200"/>
                  </a:cubicBezTo>
                  <a:cubicBezTo>
                    <a:pt x="47" y="198"/>
                    <a:pt x="46" y="196"/>
                    <a:pt x="44" y="194"/>
                  </a:cubicBezTo>
                  <a:cubicBezTo>
                    <a:pt x="24" y="175"/>
                    <a:pt x="13" y="149"/>
                    <a:pt x="13" y="121"/>
                  </a:cubicBezTo>
                  <a:cubicBezTo>
                    <a:pt x="13" y="72"/>
                    <a:pt x="48" y="31"/>
                    <a:pt x="94" y="21"/>
                  </a:cubicBezTo>
                  <a:cubicBezTo>
                    <a:pt x="90" y="7"/>
                    <a:pt x="90" y="7"/>
                    <a:pt x="90" y="7"/>
                  </a:cubicBezTo>
                  <a:moveTo>
                    <a:pt x="200" y="0"/>
                  </a:moveTo>
                  <a:cubicBezTo>
                    <a:pt x="117" y="11"/>
                    <a:pt x="117" y="11"/>
                    <a:pt x="117" y="11"/>
                  </a:cubicBezTo>
                  <a:cubicBezTo>
                    <a:pt x="173" y="73"/>
                    <a:pt x="173" y="73"/>
                    <a:pt x="173" y="73"/>
                  </a:cubicBezTo>
                  <a:cubicBezTo>
                    <a:pt x="184" y="43"/>
                    <a:pt x="184" y="43"/>
                    <a:pt x="184" y="43"/>
                  </a:cubicBezTo>
                  <a:cubicBezTo>
                    <a:pt x="206" y="62"/>
                    <a:pt x="220" y="90"/>
                    <a:pt x="220" y="121"/>
                  </a:cubicBezTo>
                  <a:cubicBezTo>
                    <a:pt x="220" y="149"/>
                    <a:pt x="209" y="175"/>
                    <a:pt x="190" y="194"/>
                  </a:cubicBezTo>
                  <a:cubicBezTo>
                    <a:pt x="176" y="208"/>
                    <a:pt x="159" y="218"/>
                    <a:pt x="140" y="222"/>
                  </a:cubicBezTo>
                  <a:cubicBezTo>
                    <a:pt x="143" y="235"/>
                    <a:pt x="143" y="235"/>
                    <a:pt x="143" y="235"/>
                  </a:cubicBezTo>
                  <a:cubicBezTo>
                    <a:pt x="164" y="231"/>
                    <a:pt x="184" y="220"/>
                    <a:pt x="200" y="204"/>
                  </a:cubicBezTo>
                  <a:cubicBezTo>
                    <a:pt x="222" y="182"/>
                    <a:pt x="234" y="153"/>
                    <a:pt x="234" y="121"/>
                  </a:cubicBezTo>
                  <a:cubicBezTo>
                    <a:pt x="234" y="84"/>
                    <a:pt x="216" y="51"/>
                    <a:pt x="189" y="29"/>
                  </a:cubicBezTo>
                  <a:cubicBezTo>
                    <a:pt x="200" y="0"/>
                    <a:pt x="200" y="0"/>
                    <a:pt x="20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1" name="Freeform 23">
              <a:extLst>
                <a:ext uri="{FF2B5EF4-FFF2-40B4-BE49-F238E27FC236}">
                  <a16:creationId xmlns:a16="http://schemas.microsoft.com/office/drawing/2014/main" id="{1FD6AAB1-CF6B-0A82-99BA-869EFE1842C2}"/>
                </a:ext>
              </a:extLst>
            </p:cNvPr>
            <p:cNvSpPr>
              <a:spLocks noEditPoints="1"/>
            </p:cNvSpPr>
            <p:nvPr/>
          </p:nvSpPr>
          <p:spPr bwMode="auto">
            <a:xfrm flipH="1">
              <a:off x="3498363" y="3222528"/>
              <a:ext cx="544587" cy="618405"/>
            </a:xfrm>
            <a:custGeom>
              <a:avLst/>
              <a:gdLst>
                <a:gd name="T0" fmla="*/ 122 w 238"/>
                <a:gd name="T1" fmla="*/ 76 h 270"/>
                <a:gd name="T2" fmla="*/ 116 w 238"/>
                <a:gd name="T3" fmla="*/ 76 h 270"/>
                <a:gd name="T4" fmla="*/ 116 w 238"/>
                <a:gd name="T5" fmla="*/ 150 h 270"/>
                <a:gd name="T6" fmla="*/ 110 w 238"/>
                <a:gd name="T7" fmla="*/ 156 h 270"/>
                <a:gd name="T8" fmla="*/ 114 w 238"/>
                <a:gd name="T9" fmla="*/ 160 h 270"/>
                <a:gd name="T10" fmla="*/ 116 w 238"/>
                <a:gd name="T11" fmla="*/ 158 h 270"/>
                <a:gd name="T12" fmla="*/ 116 w 238"/>
                <a:gd name="T13" fmla="*/ 166 h 270"/>
                <a:gd name="T14" fmla="*/ 122 w 238"/>
                <a:gd name="T15" fmla="*/ 166 h 270"/>
                <a:gd name="T16" fmla="*/ 122 w 238"/>
                <a:gd name="T17" fmla="*/ 152 h 270"/>
                <a:gd name="T18" fmla="*/ 163 w 238"/>
                <a:gd name="T19" fmla="*/ 111 h 270"/>
                <a:gd name="T20" fmla="*/ 160 w 238"/>
                <a:gd name="T21" fmla="*/ 107 h 270"/>
                <a:gd name="T22" fmla="*/ 122 w 238"/>
                <a:gd name="T23" fmla="*/ 144 h 270"/>
                <a:gd name="T24" fmla="*/ 122 w 238"/>
                <a:gd name="T25" fmla="*/ 76 h 270"/>
                <a:gd name="T26" fmla="*/ 116 w 238"/>
                <a:gd name="T27" fmla="*/ 70 h 270"/>
                <a:gd name="T28" fmla="*/ 122 w 238"/>
                <a:gd name="T29" fmla="*/ 70 h 270"/>
                <a:gd name="T30" fmla="*/ 122 w 238"/>
                <a:gd name="T31" fmla="*/ 48 h 270"/>
                <a:gd name="T32" fmla="*/ 189 w 238"/>
                <a:gd name="T33" fmla="*/ 76 h 270"/>
                <a:gd name="T34" fmla="*/ 174 w 238"/>
                <a:gd name="T35" fmla="*/ 92 h 270"/>
                <a:gd name="T36" fmla="*/ 179 w 238"/>
                <a:gd name="T37" fmla="*/ 96 h 270"/>
                <a:gd name="T38" fmla="*/ 194 w 238"/>
                <a:gd name="T39" fmla="*/ 81 h 270"/>
                <a:gd name="T40" fmla="*/ 222 w 238"/>
                <a:gd name="T41" fmla="*/ 148 h 270"/>
                <a:gd name="T42" fmla="*/ 200 w 238"/>
                <a:gd name="T43" fmla="*/ 148 h 270"/>
                <a:gd name="T44" fmla="*/ 200 w 238"/>
                <a:gd name="T45" fmla="*/ 154 h 270"/>
                <a:gd name="T46" fmla="*/ 222 w 238"/>
                <a:gd name="T47" fmla="*/ 154 h 270"/>
                <a:gd name="T48" fmla="*/ 194 w 238"/>
                <a:gd name="T49" fmla="*/ 221 h 270"/>
                <a:gd name="T50" fmla="*/ 179 w 238"/>
                <a:gd name="T51" fmla="*/ 206 h 270"/>
                <a:gd name="T52" fmla="*/ 174 w 238"/>
                <a:gd name="T53" fmla="*/ 210 h 270"/>
                <a:gd name="T54" fmla="*/ 189 w 238"/>
                <a:gd name="T55" fmla="*/ 226 h 270"/>
                <a:gd name="T56" fmla="*/ 122 w 238"/>
                <a:gd name="T57" fmla="*/ 254 h 270"/>
                <a:gd name="T58" fmla="*/ 122 w 238"/>
                <a:gd name="T59" fmla="*/ 232 h 270"/>
                <a:gd name="T60" fmla="*/ 116 w 238"/>
                <a:gd name="T61" fmla="*/ 232 h 270"/>
                <a:gd name="T62" fmla="*/ 116 w 238"/>
                <a:gd name="T63" fmla="*/ 254 h 270"/>
                <a:gd name="T64" fmla="*/ 49 w 238"/>
                <a:gd name="T65" fmla="*/ 226 h 270"/>
                <a:gd name="T66" fmla="*/ 64 w 238"/>
                <a:gd name="T67" fmla="*/ 210 h 270"/>
                <a:gd name="T68" fmla="*/ 60 w 238"/>
                <a:gd name="T69" fmla="*/ 206 h 270"/>
                <a:gd name="T70" fmla="*/ 44 w 238"/>
                <a:gd name="T71" fmla="*/ 221 h 270"/>
                <a:gd name="T72" fmla="*/ 17 w 238"/>
                <a:gd name="T73" fmla="*/ 154 h 270"/>
                <a:gd name="T74" fmla="*/ 38 w 238"/>
                <a:gd name="T75" fmla="*/ 154 h 270"/>
                <a:gd name="T76" fmla="*/ 38 w 238"/>
                <a:gd name="T77" fmla="*/ 148 h 270"/>
                <a:gd name="T78" fmla="*/ 17 w 238"/>
                <a:gd name="T79" fmla="*/ 148 h 270"/>
                <a:gd name="T80" fmla="*/ 44 w 238"/>
                <a:gd name="T81" fmla="*/ 81 h 270"/>
                <a:gd name="T82" fmla="*/ 60 w 238"/>
                <a:gd name="T83" fmla="*/ 96 h 270"/>
                <a:gd name="T84" fmla="*/ 64 w 238"/>
                <a:gd name="T85" fmla="*/ 92 h 270"/>
                <a:gd name="T86" fmla="*/ 49 w 238"/>
                <a:gd name="T87" fmla="*/ 76 h 270"/>
                <a:gd name="T88" fmla="*/ 116 w 238"/>
                <a:gd name="T89" fmla="*/ 48 h 270"/>
                <a:gd name="T90" fmla="*/ 116 w 238"/>
                <a:gd name="T91" fmla="*/ 70 h 270"/>
                <a:gd name="T92" fmla="*/ 147 w 238"/>
                <a:gd name="T93" fmla="*/ 0 h 270"/>
                <a:gd name="T94" fmla="*/ 91 w 238"/>
                <a:gd name="T95" fmla="*/ 0 h 270"/>
                <a:gd name="T96" fmla="*/ 91 w 238"/>
                <a:gd name="T97" fmla="*/ 23 h 270"/>
                <a:gd name="T98" fmla="*/ 112 w 238"/>
                <a:gd name="T99" fmla="*/ 23 h 270"/>
                <a:gd name="T100" fmla="*/ 112 w 238"/>
                <a:gd name="T101" fmla="*/ 32 h 270"/>
                <a:gd name="T102" fmla="*/ 0 w 238"/>
                <a:gd name="T103" fmla="*/ 151 h 270"/>
                <a:gd name="T104" fmla="*/ 119 w 238"/>
                <a:gd name="T105" fmla="*/ 270 h 270"/>
                <a:gd name="T106" fmla="*/ 238 w 238"/>
                <a:gd name="T107" fmla="*/ 151 h 270"/>
                <a:gd name="T108" fmla="*/ 126 w 238"/>
                <a:gd name="T109" fmla="*/ 32 h 270"/>
                <a:gd name="T110" fmla="*/ 126 w 238"/>
                <a:gd name="T111" fmla="*/ 23 h 270"/>
                <a:gd name="T112" fmla="*/ 147 w 238"/>
                <a:gd name="T113" fmla="*/ 23 h 270"/>
                <a:gd name="T114" fmla="*/ 147 w 238"/>
                <a:gd name="T11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70">
                  <a:moveTo>
                    <a:pt x="122" y="76"/>
                  </a:moveTo>
                  <a:cubicBezTo>
                    <a:pt x="116" y="76"/>
                    <a:pt x="116" y="76"/>
                    <a:pt x="116" y="76"/>
                  </a:cubicBezTo>
                  <a:cubicBezTo>
                    <a:pt x="116" y="150"/>
                    <a:pt x="116" y="150"/>
                    <a:pt x="116" y="150"/>
                  </a:cubicBezTo>
                  <a:cubicBezTo>
                    <a:pt x="110" y="156"/>
                    <a:pt x="110" y="156"/>
                    <a:pt x="110" y="156"/>
                  </a:cubicBezTo>
                  <a:cubicBezTo>
                    <a:pt x="114" y="160"/>
                    <a:pt x="114" y="160"/>
                    <a:pt x="114" y="160"/>
                  </a:cubicBezTo>
                  <a:cubicBezTo>
                    <a:pt x="116" y="158"/>
                    <a:pt x="116" y="158"/>
                    <a:pt x="116" y="158"/>
                  </a:cubicBezTo>
                  <a:cubicBezTo>
                    <a:pt x="116" y="166"/>
                    <a:pt x="116" y="166"/>
                    <a:pt x="116" y="166"/>
                  </a:cubicBezTo>
                  <a:cubicBezTo>
                    <a:pt x="122" y="166"/>
                    <a:pt x="122" y="166"/>
                    <a:pt x="122" y="166"/>
                  </a:cubicBezTo>
                  <a:cubicBezTo>
                    <a:pt x="122" y="152"/>
                    <a:pt x="122" y="152"/>
                    <a:pt x="122" y="152"/>
                  </a:cubicBezTo>
                  <a:cubicBezTo>
                    <a:pt x="163" y="111"/>
                    <a:pt x="163" y="111"/>
                    <a:pt x="163" y="111"/>
                  </a:cubicBezTo>
                  <a:cubicBezTo>
                    <a:pt x="160" y="107"/>
                    <a:pt x="160" y="107"/>
                    <a:pt x="160" y="107"/>
                  </a:cubicBezTo>
                  <a:cubicBezTo>
                    <a:pt x="122" y="144"/>
                    <a:pt x="122" y="144"/>
                    <a:pt x="122" y="144"/>
                  </a:cubicBezTo>
                  <a:cubicBezTo>
                    <a:pt x="122" y="76"/>
                    <a:pt x="122" y="76"/>
                    <a:pt x="122" y="76"/>
                  </a:cubicBezTo>
                  <a:moveTo>
                    <a:pt x="116" y="70"/>
                  </a:moveTo>
                  <a:cubicBezTo>
                    <a:pt x="122" y="70"/>
                    <a:pt x="122" y="70"/>
                    <a:pt x="122" y="70"/>
                  </a:cubicBezTo>
                  <a:cubicBezTo>
                    <a:pt x="122" y="48"/>
                    <a:pt x="122" y="48"/>
                    <a:pt x="122" y="48"/>
                  </a:cubicBezTo>
                  <a:cubicBezTo>
                    <a:pt x="148" y="49"/>
                    <a:pt x="172" y="60"/>
                    <a:pt x="189" y="76"/>
                  </a:cubicBezTo>
                  <a:cubicBezTo>
                    <a:pt x="174" y="92"/>
                    <a:pt x="174" y="92"/>
                    <a:pt x="174" y="92"/>
                  </a:cubicBezTo>
                  <a:cubicBezTo>
                    <a:pt x="179" y="96"/>
                    <a:pt x="179" y="96"/>
                    <a:pt x="179" y="96"/>
                  </a:cubicBezTo>
                  <a:cubicBezTo>
                    <a:pt x="194" y="81"/>
                    <a:pt x="194" y="81"/>
                    <a:pt x="194" y="81"/>
                  </a:cubicBezTo>
                  <a:cubicBezTo>
                    <a:pt x="210" y="98"/>
                    <a:pt x="221" y="122"/>
                    <a:pt x="222" y="148"/>
                  </a:cubicBezTo>
                  <a:cubicBezTo>
                    <a:pt x="200" y="148"/>
                    <a:pt x="200" y="148"/>
                    <a:pt x="200" y="148"/>
                  </a:cubicBezTo>
                  <a:cubicBezTo>
                    <a:pt x="200" y="154"/>
                    <a:pt x="200" y="154"/>
                    <a:pt x="200" y="154"/>
                  </a:cubicBezTo>
                  <a:cubicBezTo>
                    <a:pt x="222" y="154"/>
                    <a:pt x="222" y="154"/>
                    <a:pt x="222" y="154"/>
                  </a:cubicBezTo>
                  <a:cubicBezTo>
                    <a:pt x="221" y="180"/>
                    <a:pt x="210" y="204"/>
                    <a:pt x="194" y="221"/>
                  </a:cubicBezTo>
                  <a:cubicBezTo>
                    <a:pt x="179" y="206"/>
                    <a:pt x="179" y="206"/>
                    <a:pt x="179" y="206"/>
                  </a:cubicBezTo>
                  <a:cubicBezTo>
                    <a:pt x="174" y="210"/>
                    <a:pt x="174" y="210"/>
                    <a:pt x="174" y="210"/>
                  </a:cubicBezTo>
                  <a:cubicBezTo>
                    <a:pt x="189" y="226"/>
                    <a:pt x="189" y="226"/>
                    <a:pt x="189" y="226"/>
                  </a:cubicBezTo>
                  <a:cubicBezTo>
                    <a:pt x="172" y="242"/>
                    <a:pt x="148" y="253"/>
                    <a:pt x="122" y="254"/>
                  </a:cubicBezTo>
                  <a:cubicBezTo>
                    <a:pt x="122" y="232"/>
                    <a:pt x="122" y="232"/>
                    <a:pt x="122" y="232"/>
                  </a:cubicBezTo>
                  <a:cubicBezTo>
                    <a:pt x="116" y="232"/>
                    <a:pt x="116" y="232"/>
                    <a:pt x="116" y="232"/>
                  </a:cubicBezTo>
                  <a:cubicBezTo>
                    <a:pt x="116" y="254"/>
                    <a:pt x="116" y="254"/>
                    <a:pt x="116" y="254"/>
                  </a:cubicBezTo>
                  <a:cubicBezTo>
                    <a:pt x="90" y="253"/>
                    <a:pt x="67" y="242"/>
                    <a:pt x="49" y="226"/>
                  </a:cubicBezTo>
                  <a:cubicBezTo>
                    <a:pt x="64" y="210"/>
                    <a:pt x="64" y="210"/>
                    <a:pt x="64" y="210"/>
                  </a:cubicBezTo>
                  <a:cubicBezTo>
                    <a:pt x="60" y="206"/>
                    <a:pt x="60" y="206"/>
                    <a:pt x="60" y="206"/>
                  </a:cubicBezTo>
                  <a:cubicBezTo>
                    <a:pt x="44" y="221"/>
                    <a:pt x="44" y="221"/>
                    <a:pt x="44" y="221"/>
                  </a:cubicBezTo>
                  <a:cubicBezTo>
                    <a:pt x="28" y="204"/>
                    <a:pt x="17" y="180"/>
                    <a:pt x="17" y="154"/>
                  </a:cubicBezTo>
                  <a:cubicBezTo>
                    <a:pt x="38" y="154"/>
                    <a:pt x="38" y="154"/>
                    <a:pt x="38" y="154"/>
                  </a:cubicBezTo>
                  <a:cubicBezTo>
                    <a:pt x="38" y="148"/>
                    <a:pt x="38" y="148"/>
                    <a:pt x="38" y="148"/>
                  </a:cubicBezTo>
                  <a:cubicBezTo>
                    <a:pt x="17" y="148"/>
                    <a:pt x="17" y="148"/>
                    <a:pt x="17" y="148"/>
                  </a:cubicBezTo>
                  <a:cubicBezTo>
                    <a:pt x="17" y="122"/>
                    <a:pt x="28" y="98"/>
                    <a:pt x="44" y="81"/>
                  </a:cubicBezTo>
                  <a:cubicBezTo>
                    <a:pt x="60" y="96"/>
                    <a:pt x="60" y="96"/>
                    <a:pt x="60" y="96"/>
                  </a:cubicBezTo>
                  <a:cubicBezTo>
                    <a:pt x="64" y="92"/>
                    <a:pt x="64" y="92"/>
                    <a:pt x="64" y="92"/>
                  </a:cubicBezTo>
                  <a:cubicBezTo>
                    <a:pt x="49" y="76"/>
                    <a:pt x="49" y="76"/>
                    <a:pt x="49" y="76"/>
                  </a:cubicBezTo>
                  <a:cubicBezTo>
                    <a:pt x="67" y="60"/>
                    <a:pt x="90" y="49"/>
                    <a:pt x="116" y="48"/>
                  </a:cubicBezTo>
                  <a:cubicBezTo>
                    <a:pt x="116" y="70"/>
                    <a:pt x="116" y="70"/>
                    <a:pt x="116" y="70"/>
                  </a:cubicBezTo>
                  <a:moveTo>
                    <a:pt x="147" y="0"/>
                  </a:moveTo>
                  <a:cubicBezTo>
                    <a:pt x="91" y="0"/>
                    <a:pt x="91" y="0"/>
                    <a:pt x="91" y="0"/>
                  </a:cubicBezTo>
                  <a:cubicBezTo>
                    <a:pt x="91" y="23"/>
                    <a:pt x="91" y="23"/>
                    <a:pt x="91" y="23"/>
                  </a:cubicBezTo>
                  <a:cubicBezTo>
                    <a:pt x="112" y="23"/>
                    <a:pt x="112" y="23"/>
                    <a:pt x="112" y="23"/>
                  </a:cubicBezTo>
                  <a:cubicBezTo>
                    <a:pt x="112" y="32"/>
                    <a:pt x="112" y="32"/>
                    <a:pt x="112" y="32"/>
                  </a:cubicBezTo>
                  <a:cubicBezTo>
                    <a:pt x="50" y="36"/>
                    <a:pt x="0" y="88"/>
                    <a:pt x="0" y="151"/>
                  </a:cubicBezTo>
                  <a:cubicBezTo>
                    <a:pt x="0" y="217"/>
                    <a:pt x="54" y="270"/>
                    <a:pt x="119" y="270"/>
                  </a:cubicBezTo>
                  <a:cubicBezTo>
                    <a:pt x="185" y="270"/>
                    <a:pt x="238" y="217"/>
                    <a:pt x="238" y="151"/>
                  </a:cubicBezTo>
                  <a:cubicBezTo>
                    <a:pt x="238" y="88"/>
                    <a:pt x="189" y="36"/>
                    <a:pt x="126" y="32"/>
                  </a:cubicBezTo>
                  <a:cubicBezTo>
                    <a:pt x="126" y="23"/>
                    <a:pt x="126" y="23"/>
                    <a:pt x="126" y="23"/>
                  </a:cubicBezTo>
                  <a:cubicBezTo>
                    <a:pt x="147" y="23"/>
                    <a:pt x="147" y="23"/>
                    <a:pt x="147" y="23"/>
                  </a:cubicBezTo>
                  <a:cubicBezTo>
                    <a:pt x="147" y="0"/>
                    <a:pt x="147" y="0"/>
                    <a:pt x="14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chemeClr val="bg1"/>
                </a:solidFill>
              </a:endParaRPr>
            </a:p>
          </p:txBody>
        </p:sp>
      </p:grpSp>
    </p:spTree>
    <p:extLst>
      <p:ext uri="{BB962C8B-B14F-4D97-AF65-F5344CB8AC3E}">
        <p14:creationId xmlns:p14="http://schemas.microsoft.com/office/powerpoint/2010/main" val="255167505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A0D66-4391-45D2-CBFA-F173E344714A}"/>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21F6562A-23EF-4571-80A3-2749AAFA90EB}"/>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FF1600DC-7640-E667-A97D-BDBC9BECAC1C}"/>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35C2DBFD-4B5B-E810-2ED1-3AC8FFF5BFAF}"/>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B3F00A28-4080-57A9-65FB-D2E3C94DEB36}"/>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BB7383A4-B006-56C2-93EE-9B469A894890}"/>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805DCD6D-4C41-9395-1FD5-6E4984B33211}"/>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EE6A6848-CE7E-A80C-6B0B-F18B3CA7F0BA}"/>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850AF968-14ED-4926-E060-CBD81300A5F6}"/>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5AA9C891-BF37-FBCB-0A90-E5FDD38B8277}"/>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6C2DD82E-FE4D-AD8E-24D8-EB32F0500BA6}"/>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AB8EC712-A779-3AE9-B32B-E20575CEB8C3}"/>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04BA5566-B5E0-B866-9F15-C145D96B4950}"/>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4F37DC2C-FBAD-EA9C-9C09-00E9FA0A6EED}"/>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18224F6D-2306-9D3E-0E13-C35DBC3D46C7}"/>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AC78D1C7-D205-94E1-2964-55F010D18025}"/>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2C38F27C-41F9-406F-60B2-776FE61A6610}"/>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09059EAE-DAB4-D69F-AD10-ED56EFC89B79}"/>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F8E07936-6A0A-8713-46AA-5D795372B60B}"/>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664F4E34-A121-17D3-E507-036B608323A9}"/>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2A8251FB-F229-11B1-29E8-3B68C9DF9A87}"/>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51F61646-B2DB-0B10-49A3-DFC600646E39}"/>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84515320-041F-1020-ECB3-8BA4A694FE08}"/>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6C2D9669-1785-C044-E0D5-73695E0B8C13}"/>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7B3C5AD1-1940-0436-D0BD-66A409D5D4D0}"/>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6DAA679E-1168-B843-AFFB-14581BD44C9B}"/>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5A4C572E-64FE-A019-6A3D-0BE0298E1EFA}"/>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87CE556B-D7D0-8EC2-6C51-2CD57C9DB76B}"/>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27F54BD0-DEAE-67A1-F487-3EE70F6716F3}"/>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356F6DAE-DA57-CB27-46A6-253A9964FA90}"/>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F485DFD5-2A52-A0FF-3C95-A1485A0086D0}"/>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3D25C063-524B-13D1-A01A-3993DA1056CB}"/>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F4AF854C-AF94-0483-3AF1-1F68BADB175E}"/>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ACC1D55B-7104-DBB7-4E7F-78AC39CF339D}"/>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1C59CD28-EF56-4F82-E12C-E5D159487526}"/>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7A4EC5AC-699D-6CF9-A9B0-868F60CE9605}"/>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877DBF85-7982-87AC-5088-FF66C31ECFD6}"/>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85108C13-A9EA-5FBE-E44A-753173D2DAA7}"/>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095C84C7-E5C2-C93C-C76E-6651D3CFCD50}"/>
              </a:ext>
            </a:extLst>
          </p:cNvPr>
          <p:cNvCxnSpPr/>
          <p:nvPr/>
        </p:nvCxnSpPr>
        <p:spPr>
          <a:xfrm>
            <a:off x="6373626" y="2881634"/>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BC114ACE-7BAB-1772-250F-5694685B8732}"/>
              </a:ext>
            </a:extLst>
          </p:cNvPr>
          <p:cNvSpPr txBox="1">
            <a:spLocks noChangeArrowheads="1"/>
          </p:cNvSpPr>
          <p:nvPr/>
        </p:nvSpPr>
        <p:spPr bwMode="auto">
          <a:xfrm>
            <a:off x="4922965" y="2894693"/>
            <a:ext cx="81785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8000" b="1" noProof="1">
                <a:solidFill>
                  <a:schemeClr val="bg1"/>
                </a:solidFill>
                <a:latin typeface="微软雅黑" pitchFamily="34" charset="-122"/>
                <a:ea typeface="经典综艺体简" pitchFamily="49" charset="-122"/>
              </a:rPr>
              <a:t>2</a:t>
            </a:r>
          </a:p>
        </p:txBody>
      </p:sp>
      <p:sp>
        <p:nvSpPr>
          <p:cNvPr id="41" name="文本框 52">
            <a:extLst>
              <a:ext uri="{FF2B5EF4-FFF2-40B4-BE49-F238E27FC236}">
                <a16:creationId xmlns:a16="http://schemas.microsoft.com/office/drawing/2014/main" id="{C2102303-4C20-2203-1D14-57DED6387983}"/>
              </a:ext>
            </a:extLst>
          </p:cNvPr>
          <p:cNvSpPr txBox="1">
            <a:spLocks noChangeArrowheads="1"/>
          </p:cNvSpPr>
          <p:nvPr/>
        </p:nvSpPr>
        <p:spPr bwMode="auto">
          <a:xfrm>
            <a:off x="6584957" y="2910131"/>
            <a:ext cx="531427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8000" b="1" noProof="1">
                <a:solidFill>
                  <a:schemeClr val="bg1"/>
                </a:solidFill>
                <a:latin typeface="微软雅黑" pitchFamily="34" charset="-122"/>
              </a:rPr>
              <a:t>二进制日志</a:t>
            </a:r>
          </a:p>
        </p:txBody>
      </p:sp>
    </p:spTree>
    <p:extLst>
      <p:ext uri="{BB962C8B-B14F-4D97-AF65-F5344CB8AC3E}">
        <p14:creationId xmlns:p14="http://schemas.microsoft.com/office/powerpoint/2010/main" val="111233725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583AE-B69F-2678-0D7F-A9E5157E99BF}"/>
            </a:ext>
          </a:extLst>
        </p:cNvPr>
        <p:cNvGrpSpPr/>
        <p:nvPr/>
      </p:nvGrpSpPr>
      <p:grpSpPr>
        <a:xfrm>
          <a:off x="0" y="0"/>
          <a:ext cx="0" cy="0"/>
          <a:chOff x="0" y="0"/>
          <a:chExt cx="0" cy="0"/>
        </a:xfrm>
      </p:grpSpPr>
      <p:sp>
        <p:nvSpPr>
          <p:cNvPr id="22" name="文本框 41">
            <a:extLst>
              <a:ext uri="{FF2B5EF4-FFF2-40B4-BE49-F238E27FC236}">
                <a16:creationId xmlns:a16="http://schemas.microsoft.com/office/drawing/2014/main" id="{49F4EA3A-3A45-C610-0855-00759AE25BBF}"/>
              </a:ext>
            </a:extLst>
          </p:cNvPr>
          <p:cNvSpPr txBox="1">
            <a:spLocks noChangeArrowheads="1"/>
          </p:cNvSpPr>
          <p:nvPr/>
        </p:nvSpPr>
        <p:spPr bwMode="auto">
          <a:xfrm>
            <a:off x="876845" y="3391039"/>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默认情况下，二进制日志是关闭的，可以通过在配置文件</a:t>
            </a:r>
            <a:r>
              <a:rPr lang="en-US" altLang="zh-CN">
                <a:solidFill>
                  <a:srgbClr val="FF0000"/>
                </a:solidFill>
              </a:rPr>
              <a:t>my.ini</a:t>
            </a:r>
            <a:r>
              <a:rPr lang="zh-CN" altLang="en-US">
                <a:solidFill>
                  <a:srgbClr val="FF0000"/>
                </a:solidFill>
              </a:rPr>
              <a:t>中</a:t>
            </a:r>
            <a:r>
              <a:rPr lang="en-US" altLang="zh-CN">
                <a:solidFill>
                  <a:srgbClr val="FF0000"/>
                </a:solidFill>
              </a:rPr>
              <a:t>[mysqld]</a:t>
            </a:r>
            <a:r>
              <a:rPr lang="zh-CN" altLang="en-US">
                <a:solidFill>
                  <a:srgbClr val="FF0000"/>
                </a:solidFill>
              </a:rPr>
              <a:t>组</a:t>
            </a:r>
            <a:r>
              <a:rPr lang="zh-CN" altLang="en-US"/>
              <a:t>下添加以下内容，来启动二进制日志：</a:t>
            </a:r>
          </a:p>
        </p:txBody>
      </p:sp>
      <p:grpSp>
        <p:nvGrpSpPr>
          <p:cNvPr id="23" name="组合 22">
            <a:extLst>
              <a:ext uri="{FF2B5EF4-FFF2-40B4-BE49-F238E27FC236}">
                <a16:creationId xmlns:a16="http://schemas.microsoft.com/office/drawing/2014/main" id="{66FD04D9-5FC3-77C8-7372-530DB787EE7D}"/>
              </a:ext>
            </a:extLst>
          </p:cNvPr>
          <p:cNvGrpSpPr/>
          <p:nvPr/>
        </p:nvGrpSpPr>
        <p:grpSpPr>
          <a:xfrm>
            <a:off x="640934" y="1383664"/>
            <a:ext cx="10850465" cy="1831850"/>
            <a:chOff x="812799" y="1508963"/>
            <a:chExt cx="10850465" cy="1658273"/>
          </a:xfrm>
        </p:grpSpPr>
        <p:sp>
          <p:nvSpPr>
            <p:cNvPr id="29" name="íṩľíḍè-圆角矩形 61">
              <a:extLst>
                <a:ext uri="{FF2B5EF4-FFF2-40B4-BE49-F238E27FC236}">
                  <a16:creationId xmlns:a16="http://schemas.microsoft.com/office/drawing/2014/main" id="{C4176412-67F5-4248-2084-3E2ECD59DAF2}"/>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íṩľíḍè-圆角矩形 61">
              <a:extLst>
                <a:ext uri="{FF2B5EF4-FFF2-40B4-BE49-F238E27FC236}">
                  <a16:creationId xmlns:a16="http://schemas.microsoft.com/office/drawing/2014/main" id="{9DAE9247-8899-912C-1400-290AFAC1DBBE}"/>
                </a:ext>
              </a:extLst>
            </p:cNvPr>
            <p:cNvSpPr/>
            <p:nvPr/>
          </p:nvSpPr>
          <p:spPr>
            <a:xfrm>
              <a:off x="906109" y="1572467"/>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24" name="文本框 41">
            <a:extLst>
              <a:ext uri="{FF2B5EF4-FFF2-40B4-BE49-F238E27FC236}">
                <a16:creationId xmlns:a16="http://schemas.microsoft.com/office/drawing/2014/main" id="{BC875C71-45EB-AAE1-7D14-72187212714F}"/>
              </a:ext>
            </a:extLst>
          </p:cNvPr>
          <p:cNvSpPr txBox="1">
            <a:spLocks noChangeArrowheads="1"/>
          </p:cNvSpPr>
          <p:nvPr/>
        </p:nvSpPr>
        <p:spPr bwMode="auto">
          <a:xfrm>
            <a:off x="876845" y="1497042"/>
            <a:ext cx="10356981" cy="1493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二进制日志（</a:t>
            </a:r>
            <a:r>
              <a:rPr lang="en-US" altLang="zh-CN"/>
              <a:t>BINLOG</a:t>
            </a:r>
            <a:r>
              <a:rPr lang="zh-CN" altLang="en-US"/>
              <a:t>）记录了所有</a:t>
            </a:r>
            <a:r>
              <a:rPr lang="en-US" altLang="zh-CN">
                <a:solidFill>
                  <a:srgbClr val="FF0000"/>
                </a:solidFill>
              </a:rPr>
              <a:t>DDL</a:t>
            </a:r>
            <a:r>
              <a:rPr lang="zh-CN" altLang="en-US"/>
              <a:t>（对数据库内部对象进行创建、删除、修改等操作）和</a:t>
            </a:r>
            <a:r>
              <a:rPr lang="en-US" altLang="zh-CN">
                <a:solidFill>
                  <a:srgbClr val="FF0000"/>
                </a:solidFill>
              </a:rPr>
              <a:t>DML</a:t>
            </a:r>
            <a:r>
              <a:rPr lang="zh-CN" altLang="en-US"/>
              <a:t>（对数据库中表记录的插入、更新、删除等操作）语句，但不包括数据查询语句。语句以“</a:t>
            </a:r>
            <a:r>
              <a:rPr lang="zh-CN" altLang="en-US">
                <a:solidFill>
                  <a:srgbClr val="FF0000"/>
                </a:solidFill>
              </a:rPr>
              <a:t>事件</a:t>
            </a:r>
            <a:r>
              <a:rPr lang="zh-CN" altLang="en-US"/>
              <a:t>”形式存储，并且记录了语句</a:t>
            </a:r>
            <a:r>
              <a:rPr lang="zh-CN" altLang="en-US">
                <a:solidFill>
                  <a:srgbClr val="FF0000"/>
                </a:solidFill>
              </a:rPr>
              <a:t>发生时间、执行时长、操作的数据</a:t>
            </a:r>
            <a:r>
              <a:rPr lang="zh-CN" altLang="en-US"/>
              <a:t>等。二进制日志对于数据损坏后的恢复起着至关重要的作用。本节主要介绍二进制日志的启动、设置、查看和删除方法。</a:t>
            </a:r>
          </a:p>
        </p:txBody>
      </p:sp>
      <p:sp>
        <p:nvSpPr>
          <p:cNvPr id="26" name="矩形 25">
            <a:extLst>
              <a:ext uri="{FF2B5EF4-FFF2-40B4-BE49-F238E27FC236}">
                <a16:creationId xmlns:a16="http://schemas.microsoft.com/office/drawing/2014/main" id="{D51D325E-AD9E-C02A-142E-630500F3F08A}"/>
              </a:ext>
            </a:extLst>
          </p:cNvPr>
          <p:cNvSpPr/>
          <p:nvPr/>
        </p:nvSpPr>
        <p:spPr>
          <a:xfrm>
            <a:off x="1114986" y="4229018"/>
            <a:ext cx="9882453" cy="114887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7" name="文本框 38">
            <a:extLst>
              <a:ext uri="{FF2B5EF4-FFF2-40B4-BE49-F238E27FC236}">
                <a16:creationId xmlns:a16="http://schemas.microsoft.com/office/drawing/2014/main" id="{D6310F21-68F3-1F81-2D58-73160E8EE1DA}"/>
              </a:ext>
            </a:extLst>
          </p:cNvPr>
          <p:cNvSpPr txBox="1">
            <a:spLocks noChangeArrowheads="1"/>
          </p:cNvSpPr>
          <p:nvPr/>
        </p:nvSpPr>
        <p:spPr bwMode="auto">
          <a:xfrm>
            <a:off x="2217526" y="4291348"/>
            <a:ext cx="857463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a:t>
            </a:r>
            <a:r>
              <a:rPr lang="zh-CN" altLang="en-US" sz="1600">
                <a:solidFill>
                  <a:srgbClr val="FF0000"/>
                </a:solidFill>
              </a:rPr>
              <a:t>开启二进制日志</a:t>
            </a:r>
          </a:p>
          <a:p>
            <a:pPr eaLnBrk="1" hangingPunct="1"/>
            <a:r>
              <a:rPr lang="en-US" altLang="zh-CN" sz="1600">
                <a:solidFill>
                  <a:srgbClr val="FF0000"/>
                </a:solidFill>
              </a:rPr>
              <a:t>log_bin [=path / [filename] ]</a:t>
            </a:r>
          </a:p>
          <a:p>
            <a:pPr eaLnBrk="1" hangingPunct="1"/>
            <a:r>
              <a:rPr lang="en-US" altLang="zh-CN" sz="1600">
                <a:solidFill>
                  <a:srgbClr val="FF0000"/>
                </a:solidFill>
              </a:rPr>
              <a:t>#</a:t>
            </a:r>
            <a:r>
              <a:rPr lang="zh-CN" altLang="en-US" sz="1600">
                <a:solidFill>
                  <a:srgbClr val="FF0000"/>
                </a:solidFill>
              </a:rPr>
              <a:t>此处必须指定</a:t>
            </a:r>
            <a:r>
              <a:rPr lang="en-US" altLang="zh-CN" sz="1600">
                <a:solidFill>
                  <a:srgbClr val="FF0000"/>
                </a:solidFill>
              </a:rPr>
              <a:t>server_id</a:t>
            </a:r>
            <a:r>
              <a:rPr lang="zh-CN" altLang="en-US" sz="1600">
                <a:solidFill>
                  <a:srgbClr val="FF0000"/>
                </a:solidFill>
              </a:rPr>
              <a:t>，这是</a:t>
            </a:r>
            <a:r>
              <a:rPr lang="en-US" altLang="zh-CN" sz="1600">
                <a:solidFill>
                  <a:srgbClr val="FF0000"/>
                </a:solidFill>
              </a:rPr>
              <a:t>MySQL 5.7.3</a:t>
            </a:r>
            <a:r>
              <a:rPr lang="zh-CN" altLang="en-US" sz="1600">
                <a:solidFill>
                  <a:srgbClr val="FF0000"/>
                </a:solidFill>
              </a:rPr>
              <a:t>版本之后的要求</a:t>
            </a:r>
          </a:p>
          <a:p>
            <a:pPr eaLnBrk="1" hangingPunct="1"/>
            <a:r>
              <a:rPr lang="en-US" altLang="zh-CN" sz="1600">
                <a:solidFill>
                  <a:srgbClr val="FF0000"/>
                </a:solidFill>
              </a:rPr>
              <a:t>server_id = 1</a:t>
            </a:r>
          </a:p>
        </p:txBody>
      </p:sp>
      <p:sp>
        <p:nvSpPr>
          <p:cNvPr id="28" name="文本框 41">
            <a:extLst>
              <a:ext uri="{FF2B5EF4-FFF2-40B4-BE49-F238E27FC236}">
                <a16:creationId xmlns:a16="http://schemas.microsoft.com/office/drawing/2014/main" id="{B28788E4-A2FA-FB69-188D-7823F1B177A8}"/>
              </a:ext>
            </a:extLst>
          </p:cNvPr>
          <p:cNvSpPr txBox="1">
            <a:spLocks noChangeArrowheads="1"/>
          </p:cNvSpPr>
          <p:nvPr/>
        </p:nvSpPr>
        <p:spPr bwMode="auto">
          <a:xfrm>
            <a:off x="884870" y="5458814"/>
            <a:ext cx="10425020" cy="106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上述语句中，</a:t>
            </a:r>
            <a:r>
              <a:rPr lang="en-US" altLang="zh-CN">
                <a:solidFill>
                  <a:srgbClr val="FF0000"/>
                </a:solidFill>
              </a:rPr>
              <a:t>path</a:t>
            </a:r>
            <a:r>
              <a:rPr lang="zh-CN" altLang="en-US"/>
              <a:t>表示二进制日志文件的存储路径，默认位于数据文件夹下；</a:t>
            </a:r>
            <a:r>
              <a:rPr lang="en-US" altLang="zh-CN">
                <a:solidFill>
                  <a:srgbClr val="FF0000"/>
                </a:solidFill>
              </a:rPr>
              <a:t>filename</a:t>
            </a:r>
            <a:r>
              <a:rPr lang="zh-CN" altLang="en-US"/>
              <a:t>表示二进制日志文件名，具体格式为</a:t>
            </a:r>
            <a:r>
              <a:rPr lang="en-US" altLang="zh-CN">
                <a:solidFill>
                  <a:srgbClr val="FF0000"/>
                </a:solidFill>
              </a:rPr>
              <a:t>hostname-bin.number</a:t>
            </a:r>
            <a:r>
              <a:rPr lang="zh-CN" altLang="en-US"/>
              <a:t>，其中</a:t>
            </a:r>
            <a:r>
              <a:rPr lang="en-US" altLang="zh-CN"/>
              <a:t>number</a:t>
            </a:r>
            <a:r>
              <a:rPr lang="zh-CN" altLang="en-US"/>
              <a:t>的格式可以为</a:t>
            </a:r>
            <a:r>
              <a:rPr lang="en-US" altLang="zh-CN"/>
              <a:t>000001</a:t>
            </a:r>
            <a:r>
              <a:rPr lang="zh-CN" altLang="en-US"/>
              <a:t>、</a:t>
            </a:r>
            <a:r>
              <a:rPr lang="en-US" altLang="zh-CN"/>
              <a:t>000002</a:t>
            </a:r>
            <a:r>
              <a:rPr lang="zh-CN" altLang="en-US"/>
              <a:t>、</a:t>
            </a:r>
            <a:r>
              <a:rPr lang="en-US" altLang="zh-CN"/>
              <a:t>000003</a:t>
            </a:r>
            <a:r>
              <a:rPr lang="zh-CN" altLang="en-US"/>
              <a:t>等。</a:t>
            </a:r>
          </a:p>
        </p:txBody>
      </p:sp>
    </p:spTree>
    <p:extLst>
      <p:ext uri="{BB962C8B-B14F-4D97-AF65-F5344CB8AC3E}">
        <p14:creationId xmlns:p14="http://schemas.microsoft.com/office/powerpoint/2010/main" val="55162073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1978B-08B3-1BA9-6EE9-F3D7B6706EE9}"/>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2D2F8303-570C-1020-E3AF-B684672639A3}"/>
              </a:ext>
            </a:extLst>
          </p:cNvPr>
          <p:cNvSpPr txBox="1">
            <a:spLocks noChangeArrowheads="1"/>
          </p:cNvSpPr>
          <p:nvPr/>
        </p:nvSpPr>
        <p:spPr bwMode="auto">
          <a:xfrm>
            <a:off x="748680" y="1440724"/>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另外，通过在配置文件</a:t>
            </a:r>
            <a:r>
              <a:rPr lang="en-US" altLang="zh-CN"/>
              <a:t>my.ini</a:t>
            </a:r>
            <a:r>
              <a:rPr lang="zh-CN" altLang="en-US"/>
              <a:t>中</a:t>
            </a:r>
            <a:r>
              <a:rPr lang="en-US" altLang="zh-CN"/>
              <a:t>[mysqld]</a:t>
            </a:r>
            <a:r>
              <a:rPr lang="zh-CN" altLang="en-US"/>
              <a:t>组下添加以下内容，可以设置二进制日志的过期天数，以及单个日志文件的大小。具体形式如下：</a:t>
            </a:r>
          </a:p>
        </p:txBody>
      </p:sp>
      <p:sp>
        <p:nvSpPr>
          <p:cNvPr id="4" name="矩形 3">
            <a:extLst>
              <a:ext uri="{FF2B5EF4-FFF2-40B4-BE49-F238E27FC236}">
                <a16:creationId xmlns:a16="http://schemas.microsoft.com/office/drawing/2014/main" id="{6C374102-87FC-6757-13DF-7DB097672231}"/>
              </a:ext>
            </a:extLst>
          </p:cNvPr>
          <p:cNvSpPr/>
          <p:nvPr/>
        </p:nvSpPr>
        <p:spPr>
          <a:xfrm>
            <a:off x="986821" y="2213387"/>
            <a:ext cx="9882453" cy="64710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CA63FF66-F819-8919-637D-4FCA4F90470B}"/>
              </a:ext>
            </a:extLst>
          </p:cNvPr>
          <p:cNvSpPr txBox="1">
            <a:spLocks noChangeArrowheads="1"/>
          </p:cNvSpPr>
          <p:nvPr/>
        </p:nvSpPr>
        <p:spPr bwMode="auto">
          <a:xfrm>
            <a:off x="2089361" y="2238392"/>
            <a:ext cx="8574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expire_logs_days = 10</a:t>
            </a:r>
          </a:p>
          <a:p>
            <a:pPr eaLnBrk="1" hangingPunct="1"/>
            <a:r>
              <a:rPr lang="en-US" altLang="zh-CN" sz="1600">
                <a:solidFill>
                  <a:srgbClr val="FF0000"/>
                </a:solidFill>
              </a:rPr>
              <a:t>max_binlog_size = 100M</a:t>
            </a:r>
          </a:p>
        </p:txBody>
      </p:sp>
      <p:grpSp>
        <p:nvGrpSpPr>
          <p:cNvPr id="6" name="组合 5">
            <a:extLst>
              <a:ext uri="{FF2B5EF4-FFF2-40B4-BE49-F238E27FC236}">
                <a16:creationId xmlns:a16="http://schemas.microsoft.com/office/drawing/2014/main" id="{1AEB92BE-33D1-CDA0-990F-01FA4612EE3B}"/>
              </a:ext>
            </a:extLst>
          </p:cNvPr>
          <p:cNvGrpSpPr/>
          <p:nvPr/>
        </p:nvGrpSpPr>
        <p:grpSpPr>
          <a:xfrm>
            <a:off x="954279" y="2947689"/>
            <a:ext cx="10036581" cy="1384862"/>
            <a:chOff x="812800" y="4424635"/>
            <a:chExt cx="10580688" cy="1800000"/>
          </a:xfrm>
        </p:grpSpPr>
        <p:sp>
          <p:nvSpPr>
            <p:cNvPr id="11" name="圆角矩形 40">
              <a:extLst>
                <a:ext uri="{FF2B5EF4-FFF2-40B4-BE49-F238E27FC236}">
                  <a16:creationId xmlns:a16="http://schemas.microsoft.com/office/drawing/2014/main" id="{6314D734-8D5A-3B00-E0FE-DB7095C6F901}"/>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2" name="组合 11">
              <a:extLst>
                <a:ext uri="{FF2B5EF4-FFF2-40B4-BE49-F238E27FC236}">
                  <a16:creationId xmlns:a16="http://schemas.microsoft.com/office/drawing/2014/main" id="{F3EB830D-629B-61CA-A69A-B75DCA7748B2}"/>
                </a:ext>
              </a:extLst>
            </p:cNvPr>
            <p:cNvGrpSpPr>
              <a:grpSpLocks/>
            </p:cNvGrpSpPr>
            <p:nvPr/>
          </p:nvGrpSpPr>
          <p:grpSpPr bwMode="auto">
            <a:xfrm>
              <a:off x="812800" y="4424635"/>
              <a:ext cx="1927225" cy="1800000"/>
              <a:chOff x="1350" y="2421"/>
              <a:chExt cx="3035" cy="3606"/>
            </a:xfrm>
          </p:grpSpPr>
          <p:sp>
            <p:nvSpPr>
              <p:cNvPr id="13" name="Flowchart: Off-page Connector 32">
                <a:extLst>
                  <a:ext uri="{FF2B5EF4-FFF2-40B4-BE49-F238E27FC236}">
                    <a16:creationId xmlns:a16="http://schemas.microsoft.com/office/drawing/2014/main" id="{633DC1A8-F2FC-0230-3F28-AA680390797A}"/>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4" name="Round Same Side Corner Rectangle 33">
                <a:extLst>
                  <a:ext uri="{FF2B5EF4-FFF2-40B4-BE49-F238E27FC236}">
                    <a16:creationId xmlns:a16="http://schemas.microsoft.com/office/drawing/2014/main" id="{50D54359-CA29-D274-949F-7C4F5092DCD4}"/>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7" name="文本框 41">
            <a:extLst>
              <a:ext uri="{FF2B5EF4-FFF2-40B4-BE49-F238E27FC236}">
                <a16:creationId xmlns:a16="http://schemas.microsoft.com/office/drawing/2014/main" id="{E9EE13E2-74D6-9D5C-D303-640B0FD8A12F}"/>
              </a:ext>
            </a:extLst>
          </p:cNvPr>
          <p:cNvSpPr txBox="1">
            <a:spLocks noChangeArrowheads="1"/>
          </p:cNvSpPr>
          <p:nvPr/>
        </p:nvSpPr>
        <p:spPr bwMode="auto">
          <a:xfrm>
            <a:off x="2722193" y="3053296"/>
            <a:ext cx="8165240" cy="1198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需要注意的是，某些二进制文件的大小可能会超出</a:t>
            </a:r>
            <a:r>
              <a:rPr lang="en-US" altLang="zh-CN" sz="1600" dirty="0" err="1">
                <a:solidFill>
                  <a:schemeClr val="bg1"/>
                </a:solidFill>
              </a:rPr>
              <a:t>max_binlog_size</a:t>
            </a:r>
            <a:r>
              <a:rPr lang="zh-CN" altLang="en-US" sz="1600" dirty="0">
                <a:solidFill>
                  <a:schemeClr val="bg1"/>
                </a:solidFill>
              </a:rPr>
              <a:t>值，因为一个事务所产生的所有事件都必须要记录在同一个二进制文件中。这种情况下，即便二进制文件的大小超出</a:t>
            </a:r>
            <a:r>
              <a:rPr lang="en-US" altLang="zh-CN" sz="1600" dirty="0" err="1">
                <a:solidFill>
                  <a:schemeClr val="bg1"/>
                </a:solidFill>
              </a:rPr>
              <a:t>max_binlog_size</a:t>
            </a:r>
            <a:r>
              <a:rPr lang="zh-CN" altLang="en-US" sz="1600" dirty="0">
                <a:solidFill>
                  <a:schemeClr val="bg1"/>
                </a:solidFill>
              </a:rPr>
              <a:t>的值，也会等到当前事务的所有操作全部写入当前日志文件中后才会重新创建文件。</a:t>
            </a:r>
          </a:p>
        </p:txBody>
      </p:sp>
      <p:sp>
        <p:nvSpPr>
          <p:cNvPr id="8" name="文本框 41">
            <a:extLst>
              <a:ext uri="{FF2B5EF4-FFF2-40B4-BE49-F238E27FC236}">
                <a16:creationId xmlns:a16="http://schemas.microsoft.com/office/drawing/2014/main" id="{A3690736-2157-55B5-1AB4-3A7131C095AF}"/>
              </a:ext>
            </a:extLst>
          </p:cNvPr>
          <p:cNvSpPr txBox="1">
            <a:spLocks noChangeArrowheads="1"/>
          </p:cNvSpPr>
          <p:nvPr/>
        </p:nvSpPr>
        <p:spPr bwMode="auto">
          <a:xfrm>
            <a:off x="716222" y="4504273"/>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配置完成后，需要重启</a:t>
            </a:r>
            <a:r>
              <a:rPr lang="en-US" altLang="zh-CN"/>
              <a:t>MySQL</a:t>
            </a:r>
            <a:r>
              <a:rPr lang="zh-CN" altLang="en-US"/>
              <a:t>服务器才会生效。执行</a:t>
            </a:r>
            <a:r>
              <a:rPr lang="en-US" altLang="zh-CN"/>
              <a:t>SHOW VARIABLES</a:t>
            </a:r>
            <a:r>
              <a:rPr lang="zh-CN" altLang="en-US"/>
              <a:t>语句可查询二进制日志的相关配置，具体语法形式如下：</a:t>
            </a:r>
          </a:p>
        </p:txBody>
      </p:sp>
      <p:sp>
        <p:nvSpPr>
          <p:cNvPr id="9" name="矩形 8">
            <a:extLst>
              <a:ext uri="{FF2B5EF4-FFF2-40B4-BE49-F238E27FC236}">
                <a16:creationId xmlns:a16="http://schemas.microsoft.com/office/drawing/2014/main" id="{D4063BE5-C96F-2903-A34D-1C8BDFF07001}"/>
              </a:ext>
            </a:extLst>
          </p:cNvPr>
          <p:cNvSpPr/>
          <p:nvPr/>
        </p:nvSpPr>
        <p:spPr>
          <a:xfrm>
            <a:off x="954363" y="5332922"/>
            <a:ext cx="9882453" cy="44753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D40CA1B7-26D2-CB7E-3866-E2054F87B83B}"/>
              </a:ext>
            </a:extLst>
          </p:cNvPr>
          <p:cNvSpPr txBox="1">
            <a:spLocks noChangeArrowheads="1"/>
          </p:cNvSpPr>
          <p:nvPr/>
        </p:nvSpPr>
        <p:spPr bwMode="auto">
          <a:xfrm>
            <a:off x="2056903" y="5385920"/>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SHOW VARIABLES LIKE '%bin%';</a:t>
            </a:r>
          </a:p>
        </p:txBody>
      </p:sp>
    </p:spTree>
    <p:extLst>
      <p:ext uri="{BB962C8B-B14F-4D97-AF65-F5344CB8AC3E}">
        <p14:creationId xmlns:p14="http://schemas.microsoft.com/office/powerpoint/2010/main" val="421982453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2B3BF-54DB-66C0-85DD-C29AB28948EB}"/>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F22B6D5B-6DA9-68B3-ECB9-DC0C78676D98}"/>
              </a:ext>
            </a:extLst>
          </p:cNvPr>
          <p:cNvGrpSpPr/>
          <p:nvPr/>
        </p:nvGrpSpPr>
        <p:grpSpPr>
          <a:xfrm>
            <a:off x="692798" y="1191113"/>
            <a:ext cx="2183765" cy="600710"/>
            <a:chOff x="1320" y="4641"/>
            <a:chExt cx="3439" cy="946"/>
          </a:xfrm>
          <a:solidFill>
            <a:schemeClr val="accent6"/>
          </a:solidFill>
        </p:grpSpPr>
        <p:sp>
          <p:nvSpPr>
            <p:cNvPr id="11" name="椭圆 10">
              <a:extLst>
                <a:ext uri="{FF2B5EF4-FFF2-40B4-BE49-F238E27FC236}">
                  <a16:creationId xmlns:a16="http://schemas.microsoft.com/office/drawing/2014/main" id="{02B760F3-D019-5393-DC3B-E338C05EF455}"/>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圆角矩形 26">
              <a:extLst>
                <a:ext uri="{FF2B5EF4-FFF2-40B4-BE49-F238E27FC236}">
                  <a16:creationId xmlns:a16="http://schemas.microsoft.com/office/drawing/2014/main" id="{2A70BF72-1B46-F75B-DB6F-26FE411BE439}"/>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3" name="文本框 36">
            <a:extLst>
              <a:ext uri="{FF2B5EF4-FFF2-40B4-BE49-F238E27FC236}">
                <a16:creationId xmlns:a16="http://schemas.microsoft.com/office/drawing/2014/main" id="{0D80F585-288A-03D1-B635-78BE27FB7263}"/>
              </a:ext>
            </a:extLst>
          </p:cNvPr>
          <p:cNvSpPr txBox="1">
            <a:spLocks noChangeArrowheads="1"/>
          </p:cNvSpPr>
          <p:nvPr/>
        </p:nvSpPr>
        <p:spPr bwMode="auto">
          <a:xfrm>
            <a:off x="3132785" y="1330623"/>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启动并设置二进制日志文件，之后使用</a:t>
            </a:r>
            <a:r>
              <a:rPr lang="en-US" altLang="zh-CN" sz="1600"/>
              <a:t>SHOW VARIABLES</a:t>
            </a:r>
            <a:r>
              <a:rPr lang="zh-CN" altLang="en-US" sz="1600"/>
              <a:t>语句查询日志设置。</a:t>
            </a:r>
          </a:p>
        </p:txBody>
      </p:sp>
      <p:sp>
        <p:nvSpPr>
          <p:cNvPr id="5" name="文本框 41">
            <a:extLst>
              <a:ext uri="{FF2B5EF4-FFF2-40B4-BE49-F238E27FC236}">
                <a16:creationId xmlns:a16="http://schemas.microsoft.com/office/drawing/2014/main" id="{8BADFAA7-8DF5-3E52-5141-0A62641D57F1}"/>
              </a:ext>
            </a:extLst>
          </p:cNvPr>
          <p:cNvSpPr txBox="1">
            <a:spLocks noChangeArrowheads="1"/>
          </p:cNvSpPr>
          <p:nvPr/>
        </p:nvSpPr>
        <p:spPr bwMode="auto">
          <a:xfrm>
            <a:off x="704722" y="1814133"/>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打开配置文件</a:t>
            </a:r>
            <a:r>
              <a:rPr lang="en-US" altLang="zh-CN" sz="1600">
                <a:solidFill>
                  <a:schemeClr val="tx1">
                    <a:lumMod val="65000"/>
                    <a:lumOff val="35000"/>
                  </a:schemeClr>
                </a:solidFill>
              </a:rPr>
              <a:t>my.ini</a:t>
            </a:r>
            <a:r>
              <a:rPr lang="zh-CN" altLang="en-US" sz="1600">
                <a:solidFill>
                  <a:schemeClr val="tx1">
                    <a:lumMod val="65000"/>
                    <a:lumOff val="35000"/>
                  </a:schemeClr>
                </a:solidFill>
              </a:rPr>
              <a:t>，并在其中的</a:t>
            </a:r>
            <a:r>
              <a:rPr lang="en-US" altLang="zh-CN" sz="1600">
                <a:solidFill>
                  <a:schemeClr val="tx1">
                    <a:lumMod val="65000"/>
                    <a:lumOff val="35000"/>
                  </a:schemeClr>
                </a:solidFill>
              </a:rPr>
              <a:t>[mysqld]</a:t>
            </a:r>
            <a:r>
              <a:rPr lang="zh-CN" altLang="en-US" sz="1600">
                <a:solidFill>
                  <a:schemeClr val="tx1">
                    <a:lumMod val="65000"/>
                    <a:lumOff val="35000"/>
                  </a:schemeClr>
                </a:solidFill>
              </a:rPr>
              <a:t>组下添加以下语句，启动和设置二进制日志：</a:t>
            </a:r>
          </a:p>
        </p:txBody>
      </p:sp>
      <p:sp>
        <p:nvSpPr>
          <p:cNvPr id="6" name="矩形 5">
            <a:extLst>
              <a:ext uri="{FF2B5EF4-FFF2-40B4-BE49-F238E27FC236}">
                <a16:creationId xmlns:a16="http://schemas.microsoft.com/office/drawing/2014/main" id="{FDD19CD4-EC0C-8BC6-DE4C-27151380396C}"/>
              </a:ext>
            </a:extLst>
          </p:cNvPr>
          <p:cNvSpPr/>
          <p:nvPr/>
        </p:nvSpPr>
        <p:spPr>
          <a:xfrm>
            <a:off x="1284221" y="2343533"/>
            <a:ext cx="9256529" cy="108187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B5EB1290-192C-BD5A-8361-7075B8FB2086}"/>
              </a:ext>
            </a:extLst>
          </p:cNvPr>
          <p:cNvSpPr txBox="1">
            <a:spLocks noChangeArrowheads="1"/>
          </p:cNvSpPr>
          <p:nvPr/>
        </p:nvSpPr>
        <p:spPr bwMode="auto">
          <a:xfrm>
            <a:off x="1476378" y="2408552"/>
            <a:ext cx="775962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log_bin </a:t>
            </a:r>
          </a:p>
          <a:p>
            <a:pPr eaLnBrk="1" hangingPunct="1"/>
            <a:r>
              <a:rPr lang="en-US" altLang="zh-CN" sz="1400">
                <a:solidFill>
                  <a:srgbClr val="FF0000"/>
                </a:solidFill>
              </a:rPr>
              <a:t>server_id = 1</a:t>
            </a:r>
          </a:p>
          <a:p>
            <a:pPr eaLnBrk="1" hangingPunct="1"/>
            <a:r>
              <a:rPr lang="en-US" altLang="zh-CN" sz="1400">
                <a:solidFill>
                  <a:srgbClr val="FF0000"/>
                </a:solidFill>
              </a:rPr>
              <a:t>expire_logs_days = 10</a:t>
            </a:r>
          </a:p>
          <a:p>
            <a:pPr eaLnBrk="1" hangingPunct="1"/>
            <a:r>
              <a:rPr lang="en-US" altLang="zh-CN" sz="1400">
                <a:solidFill>
                  <a:srgbClr val="FF0000"/>
                </a:solidFill>
              </a:rPr>
              <a:t>max_binlog_size = 100M</a:t>
            </a:r>
          </a:p>
        </p:txBody>
      </p:sp>
      <p:sp>
        <p:nvSpPr>
          <p:cNvPr id="8" name="文本框 41">
            <a:extLst>
              <a:ext uri="{FF2B5EF4-FFF2-40B4-BE49-F238E27FC236}">
                <a16:creationId xmlns:a16="http://schemas.microsoft.com/office/drawing/2014/main" id="{B06B2752-9FEC-4935-54A1-AB09D483E16D}"/>
              </a:ext>
            </a:extLst>
          </p:cNvPr>
          <p:cNvSpPr txBox="1">
            <a:spLocks noChangeArrowheads="1"/>
          </p:cNvSpPr>
          <p:nvPr/>
        </p:nvSpPr>
        <p:spPr bwMode="auto">
          <a:xfrm>
            <a:off x="695384" y="3460580"/>
            <a:ext cx="105518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重新启动</a:t>
            </a:r>
            <a:r>
              <a:rPr lang="en-US" altLang="zh-CN" sz="1600">
                <a:solidFill>
                  <a:schemeClr val="tx1">
                    <a:lumMod val="65000"/>
                    <a:lumOff val="35000"/>
                  </a:schemeClr>
                </a:solidFill>
              </a:rPr>
              <a:t>MySQL</a:t>
            </a:r>
            <a:r>
              <a:rPr lang="zh-CN" altLang="en-US" sz="1600">
                <a:solidFill>
                  <a:schemeClr val="tx1">
                    <a:lumMod val="65000"/>
                    <a:lumOff val="35000"/>
                  </a:schemeClr>
                </a:solidFill>
              </a:rPr>
              <a:t>服务器，然后登录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，并输入</a:t>
            </a:r>
            <a:r>
              <a:rPr lang="en-US" altLang="zh-CN" sz="1600">
                <a:solidFill>
                  <a:schemeClr val="tx1">
                    <a:lumMod val="65000"/>
                    <a:lumOff val="35000"/>
                  </a:schemeClr>
                </a:solidFill>
              </a:rPr>
              <a:t>SHOW VARIABLES</a:t>
            </a:r>
            <a:r>
              <a:rPr lang="zh-CN" altLang="en-US" sz="1600">
                <a:solidFill>
                  <a:schemeClr val="tx1">
                    <a:lumMod val="65000"/>
                    <a:lumOff val="35000"/>
                  </a:schemeClr>
                </a:solidFill>
              </a:rPr>
              <a:t>语句查询日志设置，结果如下：</a:t>
            </a:r>
          </a:p>
        </p:txBody>
      </p:sp>
      <p:sp>
        <p:nvSpPr>
          <p:cNvPr id="9" name="矩形 8">
            <a:extLst>
              <a:ext uri="{FF2B5EF4-FFF2-40B4-BE49-F238E27FC236}">
                <a16:creationId xmlns:a16="http://schemas.microsoft.com/office/drawing/2014/main" id="{4F93FBDA-538F-B060-A3D5-0C3C8898A157}"/>
              </a:ext>
            </a:extLst>
          </p:cNvPr>
          <p:cNvSpPr/>
          <p:nvPr/>
        </p:nvSpPr>
        <p:spPr>
          <a:xfrm>
            <a:off x="1277994" y="4063541"/>
            <a:ext cx="9256529" cy="248299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79232ED9-93C2-A84B-B6F9-7FF732AEF786}"/>
              </a:ext>
            </a:extLst>
          </p:cNvPr>
          <p:cNvSpPr txBox="1">
            <a:spLocks noChangeArrowheads="1"/>
          </p:cNvSpPr>
          <p:nvPr/>
        </p:nvSpPr>
        <p:spPr bwMode="auto">
          <a:xfrm>
            <a:off x="1470151" y="4128560"/>
            <a:ext cx="7759624"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SHOW VARIABLES LIKE '%bin%';</a:t>
            </a:r>
          </a:p>
          <a:p>
            <a:pPr eaLnBrk="1" hangingPunct="1"/>
            <a:r>
              <a:rPr lang="en-US" altLang="zh-CN" sz="1400">
                <a:solidFill>
                  <a:srgbClr val="FF0000"/>
                </a:solidFill>
              </a:rPr>
              <a:t>+-------------------------------------------------------------+------------------------------------------------------------+</a:t>
            </a:r>
          </a:p>
          <a:p>
            <a:pPr eaLnBrk="1" hangingPunct="1"/>
            <a:r>
              <a:rPr lang="en-US" altLang="zh-CN" sz="1400">
                <a:solidFill>
                  <a:srgbClr val="FF0000"/>
                </a:solidFill>
              </a:rPr>
              <a:t>| Variable_name         			| Value      				|</a:t>
            </a:r>
          </a:p>
          <a:p>
            <a:pPr eaLnBrk="1" hangingPunct="1"/>
            <a:r>
              <a:rPr lang="en-US" altLang="zh-CN" sz="1400">
                <a:solidFill>
                  <a:srgbClr val="FF0000"/>
                </a:solidFill>
              </a:rPr>
              <a:t>+-------------------------------------------------------------+-------------------------------------------------------------+</a:t>
            </a:r>
          </a:p>
          <a:p>
            <a:pPr eaLnBrk="1" hangingPunct="1"/>
            <a:r>
              <a:rPr lang="en-US" altLang="zh-CN" sz="1400">
                <a:solidFill>
                  <a:srgbClr val="FF0000"/>
                </a:solidFill>
              </a:rPr>
              <a:t>| bind_address          			| *                       			|</a:t>
            </a:r>
          </a:p>
          <a:p>
            <a:pPr eaLnBrk="1" hangingPunct="1"/>
            <a:r>
              <a:rPr lang="en-US" altLang="zh-CN" sz="1400">
                <a:solidFill>
                  <a:srgbClr val="FF0000"/>
                </a:solidFill>
              </a:rPr>
              <a:t>| binlog_cache_size         		| 32768                    			|</a:t>
            </a:r>
          </a:p>
          <a:p>
            <a:pPr eaLnBrk="1" hangingPunct="1"/>
            <a:r>
              <a:rPr lang="en-US" altLang="zh-CN" sz="1400">
                <a:solidFill>
                  <a:srgbClr val="FF0000"/>
                </a:solidFill>
              </a:rPr>
              <a:t>| binlog_checksum         		| CRC32                    			|</a:t>
            </a:r>
          </a:p>
          <a:p>
            <a:pPr eaLnBrk="1" hangingPunct="1"/>
            <a:r>
              <a:rPr lang="en-US" altLang="zh-CN" sz="1400">
                <a:solidFill>
                  <a:srgbClr val="FF0000"/>
                </a:solidFill>
              </a:rPr>
              <a:t>| binlog_direct_non_transactional_updates	| OFF                   			|</a:t>
            </a:r>
          </a:p>
          <a:p>
            <a:pPr eaLnBrk="1" hangingPunct="1"/>
            <a:r>
              <a:rPr lang="en-US" altLang="zh-CN" sz="1400">
                <a:solidFill>
                  <a:srgbClr val="FF0000"/>
                </a:solidFill>
              </a:rPr>
              <a:t>| binlog_error_action    			| ABORT_SERVER   			|</a:t>
            </a:r>
          </a:p>
          <a:p>
            <a:pPr eaLnBrk="1" hangingPunct="1"/>
            <a:r>
              <a:rPr lang="en-US" altLang="zh-CN" sz="1400">
                <a:solidFill>
                  <a:srgbClr val="FF0000"/>
                </a:solidFill>
              </a:rPr>
              <a:t>| binlog_format         			| ROW                  			|</a:t>
            </a:r>
          </a:p>
        </p:txBody>
      </p:sp>
    </p:spTree>
    <p:extLst>
      <p:ext uri="{BB962C8B-B14F-4D97-AF65-F5344CB8AC3E}">
        <p14:creationId xmlns:p14="http://schemas.microsoft.com/office/powerpoint/2010/main" val="3162401928"/>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259e4a3d-8953-45b9-a5b3-c530baca94f0"/>
  <p:tag name="COMMONDATA" val="eyJoZGlkIjoiMmE3ODljNmM3OTdiZmM2NTBiNTU4NGE3OTk1NjExMGI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自定义设计方案">
  <a:themeElements>
    <a:clrScheme name="">
      <a:dk1>
        <a:srgbClr val="000000"/>
      </a:dk1>
      <a:lt1>
        <a:srgbClr val="FFFFFF"/>
      </a:lt1>
      <a:dk2>
        <a:srgbClr val="4B5661"/>
      </a:dk2>
      <a:lt2>
        <a:srgbClr val="D5E2F0"/>
      </a:lt2>
      <a:accent1>
        <a:srgbClr val="1B5A9A"/>
      </a:accent1>
      <a:accent2>
        <a:srgbClr val="344D8D"/>
      </a:accent2>
      <a:accent3>
        <a:srgbClr val="4D4080"/>
      </a:accent3>
      <a:accent4>
        <a:srgbClr val="663373"/>
      </a:accent4>
      <a:accent5>
        <a:srgbClr val="7F2666"/>
      </a:accent5>
      <a:accent6>
        <a:srgbClr val="991A5A"/>
      </a:accent6>
      <a:hlink>
        <a:srgbClr val="0026E5"/>
      </a:hlink>
      <a:folHlink>
        <a:srgbClr val="7E1FA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演示文稿1</Template>
  <TotalTime>120</TotalTime>
  <Words>3091</Words>
  <Application>Microsoft Office PowerPoint</Application>
  <PresentationFormat>宽屏</PresentationFormat>
  <Paragraphs>220</Paragraphs>
  <Slides>27</Slides>
  <Notes>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27</vt:i4>
      </vt:variant>
    </vt:vector>
  </HeadingPairs>
  <TitlesOfParts>
    <vt:vector size="34" baseType="lpstr">
      <vt:lpstr>微软雅黑</vt:lpstr>
      <vt:lpstr>Arial</vt:lpstr>
      <vt:lpstr>Calibri</vt:lpstr>
      <vt:lpstr>Impact</vt:lpstr>
      <vt:lpstr>Roboto Light</vt:lpstr>
      <vt:lpstr>3_自定义设计方案</vt:lpstr>
      <vt:lpstr>5_自定义设计方案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lspcieee</dc:creator>
  <cp:lastModifiedBy>昌港 徐</cp:lastModifiedBy>
  <cp:revision>191</cp:revision>
  <dcterms:created xsi:type="dcterms:W3CDTF">2014-01-13T14:27:00Z</dcterms:created>
  <dcterms:modified xsi:type="dcterms:W3CDTF">2024-11-25T06:17:13Z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E878210423CE4FA895E9EC0BB90DA950_13</vt:lpwstr>
  </property>
  <property fmtid="{D5CDD505-2E9C-101B-9397-08002B2CF9AE}" pid="3" name="KSOProductBuildVer">
    <vt:lpwstr>2052-12.1.0.18608</vt:lpwstr>
  </property>
</Properties>
</file>