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模块四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企业营销设计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任务二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地铁广告设计（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课堂练习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7715" y="1268730"/>
            <a:ext cx="10115550" cy="133794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本广告的主题是“新一代除醛剂”。结合主题与“中芮科技”的相关背景信息，设计主题方案。本项目从更快速、更有效、更专业这一主题进行设计。设计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张地铁广告为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12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封灯箱广告尺寸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米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X1.5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米。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1995" y="2708910"/>
            <a:ext cx="8138795" cy="3813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154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255</cp:revision>
  <dcterms:created xsi:type="dcterms:W3CDTF">2014-01-13T14:27:00Z</dcterms:created>
  <dcterms:modified xsi:type="dcterms:W3CDTF">2024-12-30T05:47:39Z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