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地铁广告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7805" y="2924810"/>
            <a:ext cx="868680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重庆是闻名的美食城市，火锅、小面等美食深受游客喜爱。为加快推进重庆美食文化的发展，重庆市政府特选择在人流量大、交通便利的地铁站投放四封地铁广告。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134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251</cp:revision>
  <dcterms:created xsi:type="dcterms:W3CDTF">2014-01-13T14:27:00Z</dcterms:created>
  <dcterms:modified xsi:type="dcterms:W3CDTF">2024-12-25T09:04:44Z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