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开屏广告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课后作业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3570" y="2493010"/>
            <a:ext cx="576072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一年一度的端午节即将来临，端午节是我国传统节日，蕴含着深邃丰厚的文化内涵，不少的商家也会借此机会推出营销活动。因此，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微博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决定通过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端午节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开屏广告进行品牌宣传。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4380" y="1341120"/>
            <a:ext cx="3016250" cy="5362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147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251</cp:revision>
  <dcterms:created xsi:type="dcterms:W3CDTF">2014-01-13T14:27:00Z</dcterms:created>
  <dcterms:modified xsi:type="dcterms:W3CDTF">2024-12-25T08:02:13Z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