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APP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开屏广告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3615" y="2060575"/>
            <a:ext cx="5406390" cy="26136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本项目是为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阅读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制作开屏广告，以推广该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，因此，本项目要着重体现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的风格，体现出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对受众的吸引力。如可以采用翻书的场景体现阅读的趣味再通过文案体现古韵感，使整个广告效果不但符合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阅读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养心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主题，而且具有吸引力。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4380" y="1341120"/>
            <a:ext cx="3034030" cy="5379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178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251</cp:revision>
  <dcterms:created xsi:type="dcterms:W3CDTF">2014-01-13T14:27:00Z</dcterms:created>
  <dcterms:modified xsi:type="dcterms:W3CDTF">2024-12-25T07:58:12Z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