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3" r:id="rId3"/>
  </p:sldMasterIdLst>
  <p:notesMasterIdLst>
    <p:notesMasterId r:id="rId6"/>
  </p:notesMasterIdLst>
  <p:handoutMasterIdLst>
    <p:handoutMasterId r:id="rId19"/>
  </p:handoutMasterIdLst>
  <p:sldIdLst>
    <p:sldId id="703" r:id="rId4"/>
    <p:sldId id="519" r:id="rId5"/>
    <p:sldId id="732" r:id="rId7"/>
    <p:sldId id="852" r:id="rId8"/>
    <p:sldId id="855" r:id="rId9"/>
    <p:sldId id="853" r:id="rId10"/>
    <p:sldId id="854" r:id="rId11"/>
    <p:sldId id="856" r:id="rId12"/>
    <p:sldId id="857" r:id="rId13"/>
    <p:sldId id="858" r:id="rId14"/>
    <p:sldId id="859" r:id="rId15"/>
    <p:sldId id="860" r:id="rId16"/>
    <p:sldId id="861" r:id="rId17"/>
    <p:sldId id="468" r:id="rId18"/>
  </p:sldIdLst>
  <p:sldSz cx="12192000" cy="6858000"/>
  <p:notesSz cx="6858000" cy="9144000"/>
  <p:custDataLst>
    <p:tags r:id="rId24"/>
  </p:custData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7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liss tong" initials="tt" lastIdx="1" clrIdx="0"/>
  <p:cmAuthor id="2" name="Office加油菌" initials="A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FF6B01"/>
    <a:srgbClr val="FE6367"/>
    <a:srgbClr val="0070C0"/>
    <a:srgbClr val="4874CB"/>
    <a:srgbClr val="1B5A9D"/>
    <a:srgbClr val="389B39"/>
    <a:srgbClr val="2492BC"/>
    <a:srgbClr val="339AC1"/>
    <a:srgbClr val="2691BD"/>
    <a:srgbClr val="78C7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405"/>
    <p:restoredTop sz="94619"/>
  </p:normalViewPr>
  <p:slideViewPr>
    <p:cSldViewPr showGuides="1">
      <p:cViewPr varScale="1">
        <p:scale>
          <a:sx n="66" d="100"/>
          <a:sy n="66" d="100"/>
        </p:scale>
        <p:origin x="-840" y="-114"/>
      </p:cViewPr>
      <p:guideLst>
        <p:guide orient="horz" pos="2107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4" Type="http://schemas.openxmlformats.org/officeDocument/2006/relationships/tags" Target="tags/tag32.xml"/><Relationship Id="rId23" Type="http://schemas.openxmlformats.org/officeDocument/2006/relationships/commentAuthors" Target="commentAuthors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6CD907B-4F5A-4CC1-B227-0B6326A0A056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FA9358B-EE37-4E8F-BE4A-AFBAD25C69C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A2DC99-B670-4A1B-B6D5-EDBB793532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，布衣公子作品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-600" y="1353600"/>
            <a:ext cx="12193200" cy="41508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>
              <a:solidFill>
                <a:schemeClr val="tx1"/>
              </a:solidFill>
            </a:endParaRPr>
          </a:p>
        </p:txBody>
      </p:sp>
      <p:grpSp>
        <p:nvGrpSpPr>
          <p:cNvPr id="4" name="组合 3"/>
          <p:cNvGrpSpPr/>
          <p:nvPr userDrawn="1"/>
        </p:nvGrpSpPr>
        <p:grpSpPr>
          <a:xfrm>
            <a:off x="5858567" y="112326"/>
            <a:ext cx="6483349" cy="6633349"/>
            <a:chOff x="1339849" y="-227014"/>
            <a:chExt cx="9263059" cy="9477359"/>
          </a:xfrm>
        </p:grpSpPr>
        <p:sp>
          <p:nvSpPr>
            <p:cNvPr id="5" name="Freeform 11"/>
            <p:cNvSpPr/>
            <p:nvPr/>
          </p:nvSpPr>
          <p:spPr bwMode="auto">
            <a:xfrm>
              <a:off x="1812924" y="6557951"/>
              <a:ext cx="46038" cy="14287"/>
            </a:xfrm>
            <a:custGeom>
              <a:avLst/>
              <a:gdLst>
                <a:gd name="T0" fmla="*/ 3 w 21"/>
                <a:gd name="T1" fmla="*/ 7 h 7"/>
                <a:gd name="T2" fmla="*/ 0 w 21"/>
                <a:gd name="T3" fmla="*/ 3 h 7"/>
                <a:gd name="T4" fmla="*/ 3 w 21"/>
                <a:gd name="T5" fmla="*/ 0 h 7"/>
                <a:gd name="T6" fmla="*/ 17 w 21"/>
                <a:gd name="T7" fmla="*/ 0 h 7"/>
                <a:gd name="T8" fmla="*/ 21 w 21"/>
                <a:gd name="T9" fmla="*/ 3 h 7"/>
                <a:gd name="T10" fmla="*/ 17 w 21"/>
                <a:gd name="T11" fmla="*/ 7 h 7"/>
                <a:gd name="T12" fmla="*/ 3 w 21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7">
                  <a:moveTo>
                    <a:pt x="3" y="7"/>
                  </a:moveTo>
                  <a:cubicBezTo>
                    <a:pt x="1" y="7"/>
                    <a:pt x="0" y="5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9" y="0"/>
                    <a:pt x="21" y="1"/>
                    <a:pt x="21" y="3"/>
                  </a:cubicBezTo>
                  <a:cubicBezTo>
                    <a:pt x="21" y="5"/>
                    <a:pt x="19" y="7"/>
                    <a:pt x="17" y="7"/>
                  </a:cubicBezTo>
                  <a:lnTo>
                    <a:pt x="3" y="7"/>
                  </a:lnTo>
                  <a:close/>
                </a:path>
              </a:pathLst>
            </a:custGeom>
            <a:solidFill>
              <a:srgbClr val="648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12"/>
            <p:cNvSpPr/>
            <p:nvPr/>
          </p:nvSpPr>
          <p:spPr bwMode="auto">
            <a:xfrm>
              <a:off x="1836737" y="6515087"/>
              <a:ext cx="966788" cy="84137"/>
            </a:xfrm>
            <a:custGeom>
              <a:avLst/>
              <a:gdLst>
                <a:gd name="T0" fmla="*/ 23 w 449"/>
                <a:gd name="T1" fmla="*/ 39 h 39"/>
                <a:gd name="T2" fmla="*/ 0 w 449"/>
                <a:gd name="T3" fmla="*/ 23 h 39"/>
                <a:gd name="T4" fmla="*/ 23 w 449"/>
                <a:gd name="T5" fmla="*/ 7 h 39"/>
                <a:gd name="T6" fmla="*/ 426 w 449"/>
                <a:gd name="T7" fmla="*/ 0 h 39"/>
                <a:gd name="T8" fmla="*/ 449 w 449"/>
                <a:gd name="T9" fmla="*/ 16 h 39"/>
                <a:gd name="T10" fmla="*/ 427 w 449"/>
                <a:gd name="T11" fmla="*/ 32 h 39"/>
                <a:gd name="T12" fmla="*/ 23 w 449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39">
                  <a:moveTo>
                    <a:pt x="23" y="39"/>
                  </a:moveTo>
                  <a:cubicBezTo>
                    <a:pt x="11" y="39"/>
                    <a:pt x="0" y="32"/>
                    <a:pt x="0" y="23"/>
                  </a:cubicBezTo>
                  <a:cubicBezTo>
                    <a:pt x="0" y="14"/>
                    <a:pt x="10" y="7"/>
                    <a:pt x="23" y="7"/>
                  </a:cubicBezTo>
                  <a:cubicBezTo>
                    <a:pt x="426" y="0"/>
                    <a:pt x="426" y="0"/>
                    <a:pt x="426" y="0"/>
                  </a:cubicBezTo>
                  <a:cubicBezTo>
                    <a:pt x="439" y="0"/>
                    <a:pt x="449" y="7"/>
                    <a:pt x="449" y="16"/>
                  </a:cubicBezTo>
                  <a:cubicBezTo>
                    <a:pt x="449" y="25"/>
                    <a:pt x="439" y="32"/>
                    <a:pt x="427" y="32"/>
                  </a:cubicBezTo>
                  <a:lnTo>
                    <a:pt x="23" y="39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13"/>
            <p:cNvSpPr/>
            <p:nvPr/>
          </p:nvSpPr>
          <p:spPr bwMode="auto">
            <a:xfrm>
              <a:off x="1892299" y="6507150"/>
              <a:ext cx="868363" cy="100014"/>
            </a:xfrm>
            <a:custGeom>
              <a:avLst/>
              <a:gdLst>
                <a:gd name="T0" fmla="*/ 20 w 403"/>
                <a:gd name="T1" fmla="*/ 46 h 47"/>
                <a:gd name="T2" fmla="*/ 0 w 403"/>
                <a:gd name="T3" fmla="*/ 27 h 47"/>
                <a:gd name="T4" fmla="*/ 20 w 403"/>
                <a:gd name="T5" fmla="*/ 6 h 47"/>
                <a:gd name="T6" fmla="*/ 382 w 403"/>
                <a:gd name="T7" fmla="*/ 0 h 47"/>
                <a:gd name="T8" fmla="*/ 402 w 403"/>
                <a:gd name="T9" fmla="*/ 20 h 47"/>
                <a:gd name="T10" fmla="*/ 383 w 403"/>
                <a:gd name="T11" fmla="*/ 40 h 47"/>
                <a:gd name="T12" fmla="*/ 20 w 403"/>
                <a:gd name="T13" fmla="*/ 4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3" h="47">
                  <a:moveTo>
                    <a:pt x="20" y="46"/>
                  </a:moveTo>
                  <a:cubicBezTo>
                    <a:pt x="9" y="47"/>
                    <a:pt x="0" y="38"/>
                    <a:pt x="0" y="27"/>
                  </a:cubicBezTo>
                  <a:cubicBezTo>
                    <a:pt x="0" y="16"/>
                    <a:pt x="9" y="6"/>
                    <a:pt x="20" y="6"/>
                  </a:cubicBezTo>
                  <a:cubicBezTo>
                    <a:pt x="382" y="0"/>
                    <a:pt x="382" y="0"/>
                    <a:pt x="382" y="0"/>
                  </a:cubicBezTo>
                  <a:cubicBezTo>
                    <a:pt x="393" y="0"/>
                    <a:pt x="402" y="9"/>
                    <a:pt x="402" y="20"/>
                  </a:cubicBezTo>
                  <a:cubicBezTo>
                    <a:pt x="403" y="31"/>
                    <a:pt x="394" y="40"/>
                    <a:pt x="383" y="40"/>
                  </a:cubicBezTo>
                  <a:lnTo>
                    <a:pt x="20" y="46"/>
                  </a:lnTo>
                  <a:close/>
                </a:path>
              </a:pathLst>
            </a:custGeom>
            <a:solidFill>
              <a:srgbClr val="E4A5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14"/>
            <p:cNvSpPr/>
            <p:nvPr/>
          </p:nvSpPr>
          <p:spPr bwMode="auto">
            <a:xfrm>
              <a:off x="2395537" y="6503976"/>
              <a:ext cx="338138" cy="119063"/>
            </a:xfrm>
            <a:custGeom>
              <a:avLst/>
              <a:gdLst>
                <a:gd name="T0" fmla="*/ 144 w 157"/>
                <a:gd name="T1" fmla="*/ 41 h 55"/>
                <a:gd name="T2" fmla="*/ 119 w 157"/>
                <a:gd name="T3" fmla="*/ 53 h 55"/>
                <a:gd name="T4" fmla="*/ 11 w 157"/>
                <a:gd name="T5" fmla="*/ 55 h 55"/>
                <a:gd name="T6" fmla="*/ 0 w 157"/>
                <a:gd name="T7" fmla="*/ 48 h 55"/>
                <a:gd name="T8" fmla="*/ 91 w 157"/>
                <a:gd name="T9" fmla="*/ 46 h 55"/>
                <a:gd name="T10" fmla="*/ 93 w 157"/>
                <a:gd name="T11" fmla="*/ 1 h 55"/>
                <a:gd name="T12" fmla="*/ 144 w 157"/>
                <a:gd name="T13" fmla="*/ 0 h 55"/>
                <a:gd name="T14" fmla="*/ 144 w 157"/>
                <a:gd name="T15" fmla="*/ 4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55">
                  <a:moveTo>
                    <a:pt x="144" y="41"/>
                  </a:moveTo>
                  <a:cubicBezTo>
                    <a:pt x="119" y="53"/>
                    <a:pt x="119" y="53"/>
                    <a:pt x="119" y="53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1" y="55"/>
                    <a:pt x="4" y="52"/>
                    <a:pt x="0" y="48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6"/>
                    <a:pt x="106" y="26"/>
                    <a:pt x="93" y="1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4" y="0"/>
                    <a:pt x="157" y="21"/>
                    <a:pt x="144" y="41"/>
                  </a:cubicBez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6"/>
            <p:cNvSpPr/>
            <p:nvPr/>
          </p:nvSpPr>
          <p:spPr bwMode="auto">
            <a:xfrm>
              <a:off x="2865437" y="6264262"/>
              <a:ext cx="285749" cy="206375"/>
            </a:xfrm>
            <a:custGeom>
              <a:avLst/>
              <a:gdLst>
                <a:gd name="T0" fmla="*/ 21 w 133"/>
                <a:gd name="T1" fmla="*/ 3 h 96"/>
                <a:gd name="T2" fmla="*/ 44 w 133"/>
                <a:gd name="T3" fmla="*/ 4 h 96"/>
                <a:gd name="T4" fmla="*/ 90 w 133"/>
                <a:gd name="T5" fmla="*/ 26 h 96"/>
                <a:gd name="T6" fmla="*/ 91 w 133"/>
                <a:gd name="T7" fmla="*/ 30 h 96"/>
                <a:gd name="T8" fmla="*/ 87 w 133"/>
                <a:gd name="T9" fmla="*/ 31 h 96"/>
                <a:gd name="T10" fmla="*/ 41 w 133"/>
                <a:gd name="T11" fmla="*/ 10 h 96"/>
                <a:gd name="T12" fmla="*/ 23 w 133"/>
                <a:gd name="T13" fmla="*/ 8 h 96"/>
                <a:gd name="T14" fmla="*/ 10 w 133"/>
                <a:gd name="T15" fmla="*/ 20 h 96"/>
                <a:gd name="T16" fmla="*/ 9 w 133"/>
                <a:gd name="T17" fmla="*/ 37 h 96"/>
                <a:gd name="T18" fmla="*/ 21 w 133"/>
                <a:gd name="T19" fmla="*/ 50 h 96"/>
                <a:gd name="T20" fmla="*/ 98 w 133"/>
                <a:gd name="T21" fmla="*/ 87 h 96"/>
                <a:gd name="T22" fmla="*/ 122 w 133"/>
                <a:gd name="T23" fmla="*/ 79 h 96"/>
                <a:gd name="T24" fmla="*/ 113 w 133"/>
                <a:gd name="T25" fmla="*/ 56 h 96"/>
                <a:gd name="T26" fmla="*/ 45 w 133"/>
                <a:gd name="T27" fmla="*/ 24 h 96"/>
                <a:gd name="T28" fmla="*/ 36 w 133"/>
                <a:gd name="T29" fmla="*/ 23 h 96"/>
                <a:gd name="T30" fmla="*/ 30 w 133"/>
                <a:gd name="T31" fmla="*/ 29 h 96"/>
                <a:gd name="T32" fmla="*/ 29 w 133"/>
                <a:gd name="T33" fmla="*/ 37 h 96"/>
                <a:gd name="T34" fmla="*/ 35 w 133"/>
                <a:gd name="T35" fmla="*/ 44 h 96"/>
                <a:gd name="T36" fmla="*/ 99 w 133"/>
                <a:gd name="T37" fmla="*/ 74 h 96"/>
                <a:gd name="T38" fmla="*/ 101 w 133"/>
                <a:gd name="T39" fmla="*/ 78 h 96"/>
                <a:gd name="T40" fmla="*/ 97 w 133"/>
                <a:gd name="T41" fmla="*/ 79 h 96"/>
                <a:gd name="T42" fmla="*/ 33 w 133"/>
                <a:gd name="T43" fmla="*/ 49 h 96"/>
                <a:gd name="T44" fmla="*/ 23 w 133"/>
                <a:gd name="T45" fmla="*/ 39 h 96"/>
                <a:gd name="T46" fmla="*/ 24 w 133"/>
                <a:gd name="T47" fmla="*/ 26 h 96"/>
                <a:gd name="T48" fmla="*/ 34 w 133"/>
                <a:gd name="T49" fmla="*/ 18 h 96"/>
                <a:gd name="T50" fmla="*/ 48 w 133"/>
                <a:gd name="T51" fmla="*/ 19 h 96"/>
                <a:gd name="T52" fmla="*/ 116 w 133"/>
                <a:gd name="T53" fmla="*/ 51 h 96"/>
                <a:gd name="T54" fmla="*/ 127 w 133"/>
                <a:gd name="T55" fmla="*/ 82 h 96"/>
                <a:gd name="T56" fmla="*/ 100 w 133"/>
                <a:gd name="T57" fmla="*/ 94 h 96"/>
                <a:gd name="T58" fmla="*/ 95 w 133"/>
                <a:gd name="T59" fmla="*/ 92 h 96"/>
                <a:gd name="T60" fmla="*/ 18 w 133"/>
                <a:gd name="T61" fmla="*/ 55 h 96"/>
                <a:gd name="T62" fmla="*/ 3 w 133"/>
                <a:gd name="T63" fmla="*/ 39 h 96"/>
                <a:gd name="T64" fmla="*/ 4 w 133"/>
                <a:gd name="T65" fmla="*/ 17 h 96"/>
                <a:gd name="T66" fmla="*/ 21 w 133"/>
                <a:gd name="T67" fmla="*/ 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3" h="96">
                  <a:moveTo>
                    <a:pt x="21" y="3"/>
                  </a:moveTo>
                  <a:cubicBezTo>
                    <a:pt x="29" y="0"/>
                    <a:pt x="37" y="1"/>
                    <a:pt x="44" y="4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91" y="27"/>
                    <a:pt x="92" y="29"/>
                    <a:pt x="91" y="30"/>
                  </a:cubicBezTo>
                  <a:cubicBezTo>
                    <a:pt x="91" y="31"/>
                    <a:pt x="89" y="32"/>
                    <a:pt x="87" y="31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36" y="7"/>
                    <a:pt x="29" y="6"/>
                    <a:pt x="23" y="8"/>
                  </a:cubicBezTo>
                  <a:cubicBezTo>
                    <a:pt x="17" y="10"/>
                    <a:pt x="12" y="14"/>
                    <a:pt x="10" y="20"/>
                  </a:cubicBezTo>
                  <a:cubicBezTo>
                    <a:pt x="7" y="25"/>
                    <a:pt x="7" y="31"/>
                    <a:pt x="9" y="37"/>
                  </a:cubicBezTo>
                  <a:cubicBezTo>
                    <a:pt x="11" y="43"/>
                    <a:pt x="15" y="47"/>
                    <a:pt x="21" y="5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107" y="91"/>
                    <a:pt x="118" y="87"/>
                    <a:pt x="122" y="79"/>
                  </a:cubicBezTo>
                  <a:cubicBezTo>
                    <a:pt x="126" y="71"/>
                    <a:pt x="122" y="60"/>
                    <a:pt x="113" y="56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2" y="22"/>
                    <a:pt x="39" y="22"/>
                    <a:pt x="36" y="23"/>
                  </a:cubicBezTo>
                  <a:cubicBezTo>
                    <a:pt x="33" y="24"/>
                    <a:pt x="31" y="26"/>
                    <a:pt x="30" y="29"/>
                  </a:cubicBezTo>
                  <a:cubicBezTo>
                    <a:pt x="28" y="32"/>
                    <a:pt x="28" y="35"/>
                    <a:pt x="29" y="37"/>
                  </a:cubicBezTo>
                  <a:cubicBezTo>
                    <a:pt x="30" y="40"/>
                    <a:pt x="32" y="43"/>
                    <a:pt x="35" y="44"/>
                  </a:cubicBezTo>
                  <a:cubicBezTo>
                    <a:pt x="99" y="74"/>
                    <a:pt x="99" y="74"/>
                    <a:pt x="99" y="74"/>
                  </a:cubicBezTo>
                  <a:cubicBezTo>
                    <a:pt x="101" y="75"/>
                    <a:pt x="101" y="77"/>
                    <a:pt x="101" y="78"/>
                  </a:cubicBezTo>
                  <a:cubicBezTo>
                    <a:pt x="100" y="80"/>
                    <a:pt x="98" y="80"/>
                    <a:pt x="97" y="7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28" y="47"/>
                    <a:pt x="25" y="44"/>
                    <a:pt x="23" y="39"/>
                  </a:cubicBezTo>
                  <a:cubicBezTo>
                    <a:pt x="22" y="35"/>
                    <a:pt x="22" y="30"/>
                    <a:pt x="24" y="26"/>
                  </a:cubicBezTo>
                  <a:cubicBezTo>
                    <a:pt x="26" y="22"/>
                    <a:pt x="30" y="19"/>
                    <a:pt x="34" y="18"/>
                  </a:cubicBezTo>
                  <a:cubicBezTo>
                    <a:pt x="39" y="16"/>
                    <a:pt x="43" y="17"/>
                    <a:pt x="48" y="19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28" y="56"/>
                    <a:pt x="133" y="70"/>
                    <a:pt x="127" y="82"/>
                  </a:cubicBezTo>
                  <a:cubicBezTo>
                    <a:pt x="122" y="91"/>
                    <a:pt x="111" y="96"/>
                    <a:pt x="100" y="94"/>
                  </a:cubicBezTo>
                  <a:cubicBezTo>
                    <a:pt x="99" y="93"/>
                    <a:pt x="97" y="93"/>
                    <a:pt x="95" y="92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1" y="52"/>
                    <a:pt x="6" y="46"/>
                    <a:pt x="3" y="39"/>
                  </a:cubicBezTo>
                  <a:cubicBezTo>
                    <a:pt x="0" y="32"/>
                    <a:pt x="1" y="24"/>
                    <a:pt x="4" y="17"/>
                  </a:cubicBezTo>
                  <a:cubicBezTo>
                    <a:pt x="8" y="10"/>
                    <a:pt x="14" y="5"/>
                    <a:pt x="21" y="3"/>
                  </a:cubicBezTo>
                </a:path>
              </a:pathLst>
            </a:custGeom>
            <a:solidFill>
              <a:srgbClr val="A3F3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8"/>
            <p:cNvSpPr>
              <a:spLocks noEditPoints="1"/>
            </p:cNvSpPr>
            <p:nvPr/>
          </p:nvSpPr>
          <p:spPr bwMode="auto">
            <a:xfrm>
              <a:off x="2865437" y="6265851"/>
              <a:ext cx="198439" cy="82550"/>
            </a:xfrm>
            <a:custGeom>
              <a:avLst/>
              <a:gdLst>
                <a:gd name="T0" fmla="*/ 40 w 92"/>
                <a:gd name="T1" fmla="*/ 16 h 38"/>
                <a:gd name="T2" fmla="*/ 34 w 92"/>
                <a:gd name="T3" fmla="*/ 17 h 38"/>
                <a:gd name="T4" fmla="*/ 24 w 92"/>
                <a:gd name="T5" fmla="*/ 25 h 38"/>
                <a:gd name="T6" fmla="*/ 23 w 92"/>
                <a:gd name="T7" fmla="*/ 38 h 38"/>
                <a:gd name="T8" fmla="*/ 29 w 92"/>
                <a:gd name="T9" fmla="*/ 37 h 38"/>
                <a:gd name="T10" fmla="*/ 29 w 92"/>
                <a:gd name="T11" fmla="*/ 36 h 38"/>
                <a:gd name="T12" fmla="*/ 30 w 92"/>
                <a:gd name="T13" fmla="*/ 28 h 38"/>
                <a:gd name="T14" fmla="*/ 36 w 92"/>
                <a:gd name="T15" fmla="*/ 22 h 38"/>
                <a:gd name="T16" fmla="*/ 40 w 92"/>
                <a:gd name="T17" fmla="*/ 22 h 38"/>
                <a:gd name="T18" fmla="*/ 45 w 92"/>
                <a:gd name="T19" fmla="*/ 23 h 38"/>
                <a:gd name="T20" fmla="*/ 73 w 92"/>
                <a:gd name="T21" fmla="*/ 36 h 38"/>
                <a:gd name="T22" fmla="*/ 85 w 92"/>
                <a:gd name="T23" fmla="*/ 35 h 38"/>
                <a:gd name="T24" fmla="*/ 48 w 92"/>
                <a:gd name="T25" fmla="*/ 18 h 38"/>
                <a:gd name="T26" fmla="*/ 40 w 92"/>
                <a:gd name="T27" fmla="*/ 16 h 38"/>
                <a:gd name="T28" fmla="*/ 30 w 92"/>
                <a:gd name="T29" fmla="*/ 0 h 38"/>
                <a:gd name="T30" fmla="*/ 21 w 92"/>
                <a:gd name="T31" fmla="*/ 2 h 38"/>
                <a:gd name="T32" fmla="*/ 4 w 92"/>
                <a:gd name="T33" fmla="*/ 16 h 38"/>
                <a:gd name="T34" fmla="*/ 3 w 92"/>
                <a:gd name="T35" fmla="*/ 38 h 38"/>
                <a:gd name="T36" fmla="*/ 3 w 92"/>
                <a:gd name="T37" fmla="*/ 38 h 38"/>
                <a:gd name="T38" fmla="*/ 10 w 92"/>
                <a:gd name="T39" fmla="*/ 38 h 38"/>
                <a:gd name="T40" fmla="*/ 9 w 92"/>
                <a:gd name="T41" fmla="*/ 36 h 38"/>
                <a:gd name="T42" fmla="*/ 10 w 92"/>
                <a:gd name="T43" fmla="*/ 19 h 38"/>
                <a:gd name="T44" fmla="*/ 23 w 92"/>
                <a:gd name="T45" fmla="*/ 7 h 38"/>
                <a:gd name="T46" fmla="*/ 31 w 92"/>
                <a:gd name="T47" fmla="*/ 6 h 38"/>
                <a:gd name="T48" fmla="*/ 41 w 92"/>
                <a:gd name="T49" fmla="*/ 9 h 38"/>
                <a:gd name="T50" fmla="*/ 87 w 92"/>
                <a:gd name="T51" fmla="*/ 30 h 38"/>
                <a:gd name="T52" fmla="*/ 89 w 92"/>
                <a:gd name="T53" fmla="*/ 31 h 38"/>
                <a:gd name="T54" fmla="*/ 91 w 92"/>
                <a:gd name="T55" fmla="*/ 29 h 38"/>
                <a:gd name="T56" fmla="*/ 90 w 92"/>
                <a:gd name="T57" fmla="*/ 25 h 38"/>
                <a:gd name="T58" fmla="*/ 44 w 92"/>
                <a:gd name="T59" fmla="*/ 3 h 38"/>
                <a:gd name="T60" fmla="*/ 30 w 92"/>
                <a:gd name="T6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2" h="38">
                  <a:moveTo>
                    <a:pt x="40" y="16"/>
                  </a:moveTo>
                  <a:cubicBezTo>
                    <a:pt x="38" y="16"/>
                    <a:pt x="36" y="16"/>
                    <a:pt x="34" y="17"/>
                  </a:cubicBezTo>
                  <a:cubicBezTo>
                    <a:pt x="30" y="18"/>
                    <a:pt x="26" y="21"/>
                    <a:pt x="24" y="25"/>
                  </a:cubicBezTo>
                  <a:cubicBezTo>
                    <a:pt x="22" y="29"/>
                    <a:pt x="22" y="33"/>
                    <a:pt x="23" y="38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6"/>
                  </a:cubicBezTo>
                  <a:cubicBezTo>
                    <a:pt x="28" y="34"/>
                    <a:pt x="28" y="31"/>
                    <a:pt x="30" y="28"/>
                  </a:cubicBezTo>
                  <a:cubicBezTo>
                    <a:pt x="31" y="25"/>
                    <a:pt x="33" y="23"/>
                    <a:pt x="36" y="22"/>
                  </a:cubicBezTo>
                  <a:cubicBezTo>
                    <a:pt x="37" y="22"/>
                    <a:pt x="39" y="22"/>
                    <a:pt x="40" y="22"/>
                  </a:cubicBezTo>
                  <a:cubicBezTo>
                    <a:pt x="42" y="22"/>
                    <a:pt x="44" y="22"/>
                    <a:pt x="45" y="23"/>
                  </a:cubicBezTo>
                  <a:cubicBezTo>
                    <a:pt x="73" y="36"/>
                    <a:pt x="73" y="36"/>
                    <a:pt x="73" y="36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5" y="16"/>
                    <a:pt x="43" y="16"/>
                    <a:pt x="40" y="16"/>
                  </a:cubicBezTo>
                  <a:moveTo>
                    <a:pt x="30" y="0"/>
                  </a:moveTo>
                  <a:cubicBezTo>
                    <a:pt x="27" y="0"/>
                    <a:pt x="24" y="1"/>
                    <a:pt x="21" y="2"/>
                  </a:cubicBezTo>
                  <a:cubicBezTo>
                    <a:pt x="14" y="4"/>
                    <a:pt x="8" y="9"/>
                    <a:pt x="4" y="16"/>
                  </a:cubicBezTo>
                  <a:cubicBezTo>
                    <a:pt x="1" y="23"/>
                    <a:pt x="0" y="31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9" y="37"/>
                    <a:pt x="9" y="37"/>
                    <a:pt x="9" y="36"/>
                  </a:cubicBezTo>
                  <a:cubicBezTo>
                    <a:pt x="7" y="30"/>
                    <a:pt x="7" y="24"/>
                    <a:pt x="10" y="19"/>
                  </a:cubicBezTo>
                  <a:cubicBezTo>
                    <a:pt x="12" y="13"/>
                    <a:pt x="17" y="9"/>
                    <a:pt x="23" y="7"/>
                  </a:cubicBezTo>
                  <a:cubicBezTo>
                    <a:pt x="26" y="6"/>
                    <a:pt x="28" y="6"/>
                    <a:pt x="31" y="6"/>
                  </a:cubicBezTo>
                  <a:cubicBezTo>
                    <a:pt x="34" y="6"/>
                    <a:pt x="38" y="7"/>
                    <a:pt x="41" y="9"/>
                  </a:cubicBezTo>
                  <a:cubicBezTo>
                    <a:pt x="87" y="30"/>
                    <a:pt x="87" y="30"/>
                    <a:pt x="87" y="30"/>
                  </a:cubicBezTo>
                  <a:cubicBezTo>
                    <a:pt x="88" y="30"/>
                    <a:pt x="88" y="31"/>
                    <a:pt x="89" y="31"/>
                  </a:cubicBezTo>
                  <a:cubicBezTo>
                    <a:pt x="90" y="31"/>
                    <a:pt x="91" y="30"/>
                    <a:pt x="91" y="29"/>
                  </a:cubicBezTo>
                  <a:cubicBezTo>
                    <a:pt x="92" y="28"/>
                    <a:pt x="91" y="26"/>
                    <a:pt x="90" y="25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0" y="1"/>
                    <a:pt x="35" y="0"/>
                    <a:pt x="30" y="0"/>
                  </a:cubicBezTo>
                </a:path>
              </a:pathLst>
            </a:custGeom>
            <a:solidFill>
              <a:srgbClr val="8BCF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19"/>
            <p:cNvSpPr/>
            <p:nvPr/>
          </p:nvSpPr>
          <p:spPr bwMode="auto">
            <a:xfrm>
              <a:off x="2381249" y="5135553"/>
              <a:ext cx="871538" cy="1076323"/>
            </a:xfrm>
            <a:custGeom>
              <a:avLst/>
              <a:gdLst>
                <a:gd name="T0" fmla="*/ 0 w 405"/>
                <a:gd name="T1" fmla="*/ 36 h 502"/>
                <a:gd name="T2" fmla="*/ 16 w 405"/>
                <a:gd name="T3" fmla="*/ 502 h 502"/>
                <a:gd name="T4" fmla="*/ 405 w 405"/>
                <a:gd name="T5" fmla="*/ 476 h 502"/>
                <a:gd name="T6" fmla="*/ 389 w 405"/>
                <a:gd name="T7" fmla="*/ 0 h 502"/>
                <a:gd name="T8" fmla="*/ 23 w 405"/>
                <a:gd name="T9" fmla="*/ 13 h 502"/>
                <a:gd name="T10" fmla="*/ 0 w 405"/>
                <a:gd name="T11" fmla="*/ 36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5" h="502">
                  <a:moveTo>
                    <a:pt x="0" y="36"/>
                  </a:moveTo>
                  <a:cubicBezTo>
                    <a:pt x="16" y="502"/>
                    <a:pt x="16" y="502"/>
                    <a:pt x="16" y="502"/>
                  </a:cubicBezTo>
                  <a:cubicBezTo>
                    <a:pt x="405" y="476"/>
                    <a:pt x="405" y="476"/>
                    <a:pt x="405" y="476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1" y="13"/>
                    <a:pt x="0" y="23"/>
                    <a:pt x="0" y="36"/>
                  </a:cubicBezTo>
                </a:path>
              </a:pathLst>
            </a:custGeom>
            <a:solidFill>
              <a:srgbClr val="45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20"/>
            <p:cNvSpPr/>
            <p:nvPr/>
          </p:nvSpPr>
          <p:spPr bwMode="auto">
            <a:xfrm>
              <a:off x="2381249" y="5162539"/>
              <a:ext cx="80963" cy="1049337"/>
            </a:xfrm>
            <a:custGeom>
              <a:avLst/>
              <a:gdLst>
                <a:gd name="T0" fmla="*/ 1 w 38"/>
                <a:gd name="T1" fmla="*/ 23 h 489"/>
                <a:gd name="T2" fmla="*/ 0 w 38"/>
                <a:gd name="T3" fmla="*/ 23 h 489"/>
                <a:gd name="T4" fmla="*/ 16 w 38"/>
                <a:gd name="T5" fmla="*/ 489 h 489"/>
                <a:gd name="T6" fmla="*/ 38 w 38"/>
                <a:gd name="T7" fmla="*/ 487 h 489"/>
                <a:gd name="T8" fmla="*/ 21 w 38"/>
                <a:gd name="T9" fmla="*/ 0 h 489"/>
                <a:gd name="T10" fmla="*/ 1 w 38"/>
                <a:gd name="T11" fmla="*/ 23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489">
                  <a:moveTo>
                    <a:pt x="1" y="23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16" y="489"/>
                    <a:pt x="16" y="489"/>
                    <a:pt x="16" y="489"/>
                  </a:cubicBezTo>
                  <a:cubicBezTo>
                    <a:pt x="38" y="487"/>
                    <a:pt x="38" y="487"/>
                    <a:pt x="38" y="487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1"/>
                    <a:pt x="0" y="11"/>
                    <a:pt x="1" y="23"/>
                  </a:cubicBezTo>
                </a:path>
              </a:pathLst>
            </a:custGeom>
            <a:solidFill>
              <a:srgbClr val="53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21"/>
            <p:cNvSpPr/>
            <p:nvPr/>
          </p:nvSpPr>
          <p:spPr bwMode="auto">
            <a:xfrm>
              <a:off x="2425699" y="6145201"/>
              <a:ext cx="822325" cy="109538"/>
            </a:xfrm>
            <a:custGeom>
              <a:avLst/>
              <a:gdLst>
                <a:gd name="T0" fmla="*/ 1 w 382"/>
                <a:gd name="T1" fmla="*/ 32 h 51"/>
                <a:gd name="T2" fmla="*/ 21 w 382"/>
                <a:gd name="T3" fmla="*/ 50 h 51"/>
                <a:gd name="T4" fmla="*/ 382 w 382"/>
                <a:gd name="T5" fmla="*/ 38 h 51"/>
                <a:gd name="T6" fmla="*/ 381 w 382"/>
                <a:gd name="T7" fmla="*/ 0 h 51"/>
                <a:gd name="T8" fmla="*/ 19 w 382"/>
                <a:gd name="T9" fmla="*/ 12 h 51"/>
                <a:gd name="T10" fmla="*/ 1 w 382"/>
                <a:gd name="T11" fmla="*/ 3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2" h="51">
                  <a:moveTo>
                    <a:pt x="1" y="32"/>
                  </a:moveTo>
                  <a:cubicBezTo>
                    <a:pt x="1" y="43"/>
                    <a:pt x="10" y="51"/>
                    <a:pt x="21" y="50"/>
                  </a:cubicBezTo>
                  <a:cubicBezTo>
                    <a:pt x="382" y="38"/>
                    <a:pt x="382" y="38"/>
                    <a:pt x="382" y="38"/>
                  </a:cubicBezTo>
                  <a:cubicBezTo>
                    <a:pt x="381" y="0"/>
                    <a:pt x="381" y="0"/>
                    <a:pt x="381" y="0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9" y="12"/>
                    <a:pt x="0" y="21"/>
                    <a:pt x="1" y="32"/>
                  </a:cubicBezTo>
                  <a:close/>
                </a:path>
              </a:pathLst>
            </a:custGeom>
            <a:solidFill>
              <a:srgbClr val="E1C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22"/>
            <p:cNvSpPr/>
            <p:nvPr/>
          </p:nvSpPr>
          <p:spPr bwMode="auto">
            <a:xfrm>
              <a:off x="2416173" y="6135677"/>
              <a:ext cx="836612" cy="128588"/>
            </a:xfrm>
            <a:custGeom>
              <a:avLst/>
              <a:gdLst>
                <a:gd name="T0" fmla="*/ 0 w 389"/>
                <a:gd name="T1" fmla="*/ 37 h 60"/>
                <a:gd name="T2" fmla="*/ 25 w 389"/>
                <a:gd name="T3" fmla="*/ 60 h 60"/>
                <a:gd name="T4" fmla="*/ 389 w 389"/>
                <a:gd name="T5" fmla="*/ 48 h 60"/>
                <a:gd name="T6" fmla="*/ 389 w 389"/>
                <a:gd name="T7" fmla="*/ 39 h 60"/>
                <a:gd name="T8" fmla="*/ 25 w 389"/>
                <a:gd name="T9" fmla="*/ 51 h 60"/>
                <a:gd name="T10" fmla="*/ 9 w 389"/>
                <a:gd name="T11" fmla="*/ 37 h 60"/>
                <a:gd name="T12" fmla="*/ 24 w 389"/>
                <a:gd name="T13" fmla="*/ 21 h 60"/>
                <a:gd name="T14" fmla="*/ 388 w 389"/>
                <a:gd name="T15" fmla="*/ 9 h 60"/>
                <a:gd name="T16" fmla="*/ 388 w 389"/>
                <a:gd name="T17" fmla="*/ 0 h 60"/>
                <a:gd name="T18" fmla="*/ 23 w 389"/>
                <a:gd name="T19" fmla="*/ 13 h 60"/>
                <a:gd name="T20" fmla="*/ 0 w 389"/>
                <a:gd name="T21" fmla="*/ 3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9" h="60">
                  <a:moveTo>
                    <a:pt x="0" y="37"/>
                  </a:moveTo>
                  <a:cubicBezTo>
                    <a:pt x="1" y="50"/>
                    <a:pt x="12" y="60"/>
                    <a:pt x="25" y="60"/>
                  </a:cubicBezTo>
                  <a:cubicBezTo>
                    <a:pt x="389" y="48"/>
                    <a:pt x="389" y="48"/>
                    <a:pt x="389" y="48"/>
                  </a:cubicBezTo>
                  <a:cubicBezTo>
                    <a:pt x="389" y="39"/>
                    <a:pt x="389" y="39"/>
                    <a:pt x="389" y="39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16" y="51"/>
                    <a:pt x="9" y="45"/>
                    <a:pt x="9" y="37"/>
                  </a:cubicBezTo>
                  <a:cubicBezTo>
                    <a:pt x="9" y="29"/>
                    <a:pt x="15" y="22"/>
                    <a:pt x="24" y="21"/>
                  </a:cubicBezTo>
                  <a:cubicBezTo>
                    <a:pt x="388" y="9"/>
                    <a:pt x="388" y="9"/>
                    <a:pt x="388" y="9"/>
                  </a:cubicBezTo>
                  <a:cubicBezTo>
                    <a:pt x="388" y="0"/>
                    <a:pt x="388" y="0"/>
                    <a:pt x="388" y="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0" y="13"/>
                    <a:pt x="0" y="24"/>
                    <a:pt x="0" y="37"/>
                  </a:cubicBez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23"/>
            <p:cNvSpPr/>
            <p:nvPr/>
          </p:nvSpPr>
          <p:spPr bwMode="auto">
            <a:xfrm>
              <a:off x="3236911" y="5745153"/>
              <a:ext cx="3175" cy="19049"/>
            </a:xfrm>
            <a:custGeom>
              <a:avLst/>
              <a:gdLst>
                <a:gd name="T0" fmla="*/ 0 w 2"/>
                <a:gd name="T1" fmla="*/ 0 h 12"/>
                <a:gd name="T2" fmla="*/ 2 w 2"/>
                <a:gd name="T3" fmla="*/ 12 h 12"/>
                <a:gd name="T4" fmla="*/ 2 w 2"/>
                <a:gd name="T5" fmla="*/ 12 h 12"/>
                <a:gd name="T6" fmla="*/ 0 w 2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2">
                  <a:moveTo>
                    <a:pt x="0" y="0"/>
                  </a:moveTo>
                  <a:lnTo>
                    <a:pt x="2" y="12"/>
                  </a:lnTo>
                  <a:lnTo>
                    <a:pt x="2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051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24"/>
            <p:cNvSpPr/>
            <p:nvPr/>
          </p:nvSpPr>
          <p:spPr bwMode="auto">
            <a:xfrm>
              <a:off x="3236911" y="5745153"/>
              <a:ext cx="3175" cy="19049"/>
            </a:xfrm>
            <a:custGeom>
              <a:avLst/>
              <a:gdLst>
                <a:gd name="T0" fmla="*/ 0 w 2"/>
                <a:gd name="T1" fmla="*/ 0 h 12"/>
                <a:gd name="T2" fmla="*/ 2 w 2"/>
                <a:gd name="T3" fmla="*/ 12 h 12"/>
                <a:gd name="T4" fmla="*/ 2 w 2"/>
                <a:gd name="T5" fmla="*/ 12 h 12"/>
                <a:gd name="T6" fmla="*/ 0 w 2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2">
                  <a:moveTo>
                    <a:pt x="0" y="0"/>
                  </a:moveTo>
                  <a:lnTo>
                    <a:pt x="2" y="12"/>
                  </a:lnTo>
                  <a:lnTo>
                    <a:pt x="2" y="1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25"/>
            <p:cNvSpPr/>
            <p:nvPr/>
          </p:nvSpPr>
          <p:spPr bwMode="auto">
            <a:xfrm>
              <a:off x="2446337" y="5727689"/>
              <a:ext cx="793750" cy="61913"/>
            </a:xfrm>
            <a:custGeom>
              <a:avLst/>
              <a:gdLst>
                <a:gd name="T0" fmla="*/ 498 w 500"/>
                <a:gd name="T1" fmla="*/ 0 h 39"/>
                <a:gd name="T2" fmla="*/ 0 w 500"/>
                <a:gd name="T3" fmla="*/ 17 h 39"/>
                <a:gd name="T4" fmla="*/ 1 w 500"/>
                <a:gd name="T5" fmla="*/ 39 h 39"/>
                <a:gd name="T6" fmla="*/ 500 w 500"/>
                <a:gd name="T7" fmla="*/ 23 h 39"/>
                <a:gd name="T8" fmla="*/ 498 w 500"/>
                <a:gd name="T9" fmla="*/ 11 h 39"/>
                <a:gd name="T10" fmla="*/ 498 w 500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0" h="39">
                  <a:moveTo>
                    <a:pt x="498" y="0"/>
                  </a:moveTo>
                  <a:lnTo>
                    <a:pt x="0" y="17"/>
                  </a:lnTo>
                  <a:lnTo>
                    <a:pt x="1" y="39"/>
                  </a:lnTo>
                  <a:lnTo>
                    <a:pt x="500" y="23"/>
                  </a:lnTo>
                  <a:lnTo>
                    <a:pt x="498" y="11"/>
                  </a:lnTo>
                  <a:lnTo>
                    <a:pt x="498" y="0"/>
                  </a:lnTo>
                  <a:close/>
                </a:path>
              </a:pathLst>
            </a:custGeom>
            <a:solidFill>
              <a:srgbClr val="353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26"/>
            <p:cNvSpPr/>
            <p:nvPr/>
          </p:nvSpPr>
          <p:spPr bwMode="auto">
            <a:xfrm>
              <a:off x="2446337" y="5727689"/>
              <a:ext cx="793750" cy="61913"/>
            </a:xfrm>
            <a:custGeom>
              <a:avLst/>
              <a:gdLst>
                <a:gd name="T0" fmla="*/ 498 w 500"/>
                <a:gd name="T1" fmla="*/ 0 h 39"/>
                <a:gd name="T2" fmla="*/ 0 w 500"/>
                <a:gd name="T3" fmla="*/ 17 h 39"/>
                <a:gd name="T4" fmla="*/ 1 w 500"/>
                <a:gd name="T5" fmla="*/ 39 h 39"/>
                <a:gd name="T6" fmla="*/ 500 w 500"/>
                <a:gd name="T7" fmla="*/ 23 h 39"/>
                <a:gd name="T8" fmla="*/ 498 w 500"/>
                <a:gd name="T9" fmla="*/ 11 h 39"/>
                <a:gd name="T10" fmla="*/ 498 w 500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0" h="39">
                  <a:moveTo>
                    <a:pt x="498" y="0"/>
                  </a:moveTo>
                  <a:lnTo>
                    <a:pt x="0" y="17"/>
                  </a:lnTo>
                  <a:lnTo>
                    <a:pt x="1" y="39"/>
                  </a:lnTo>
                  <a:lnTo>
                    <a:pt x="500" y="23"/>
                  </a:lnTo>
                  <a:lnTo>
                    <a:pt x="498" y="11"/>
                  </a:lnTo>
                  <a:lnTo>
                    <a:pt x="4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27"/>
            <p:cNvSpPr/>
            <p:nvPr/>
          </p:nvSpPr>
          <p:spPr bwMode="auto">
            <a:xfrm>
              <a:off x="2400299" y="5754677"/>
              <a:ext cx="47624" cy="36513"/>
            </a:xfrm>
            <a:custGeom>
              <a:avLst/>
              <a:gdLst>
                <a:gd name="T0" fmla="*/ 29 w 30"/>
                <a:gd name="T1" fmla="*/ 0 h 23"/>
                <a:gd name="T2" fmla="*/ 0 w 30"/>
                <a:gd name="T3" fmla="*/ 2 h 23"/>
                <a:gd name="T4" fmla="*/ 0 w 30"/>
                <a:gd name="T5" fmla="*/ 23 h 23"/>
                <a:gd name="T6" fmla="*/ 30 w 30"/>
                <a:gd name="T7" fmla="*/ 22 h 23"/>
                <a:gd name="T8" fmla="*/ 29 w 3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3">
                  <a:moveTo>
                    <a:pt x="29" y="0"/>
                  </a:moveTo>
                  <a:lnTo>
                    <a:pt x="0" y="2"/>
                  </a:lnTo>
                  <a:lnTo>
                    <a:pt x="0" y="23"/>
                  </a:lnTo>
                  <a:lnTo>
                    <a:pt x="30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3D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8"/>
            <p:cNvSpPr/>
            <p:nvPr/>
          </p:nvSpPr>
          <p:spPr bwMode="auto">
            <a:xfrm>
              <a:off x="2400299" y="5754677"/>
              <a:ext cx="47624" cy="36513"/>
            </a:xfrm>
            <a:custGeom>
              <a:avLst/>
              <a:gdLst>
                <a:gd name="T0" fmla="*/ 29 w 30"/>
                <a:gd name="T1" fmla="*/ 0 h 23"/>
                <a:gd name="T2" fmla="*/ 0 w 30"/>
                <a:gd name="T3" fmla="*/ 2 h 23"/>
                <a:gd name="T4" fmla="*/ 0 w 30"/>
                <a:gd name="T5" fmla="*/ 23 h 23"/>
                <a:gd name="T6" fmla="*/ 30 w 30"/>
                <a:gd name="T7" fmla="*/ 22 h 23"/>
                <a:gd name="T8" fmla="*/ 29 w 3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3">
                  <a:moveTo>
                    <a:pt x="29" y="0"/>
                  </a:moveTo>
                  <a:lnTo>
                    <a:pt x="0" y="2"/>
                  </a:lnTo>
                  <a:lnTo>
                    <a:pt x="0" y="23"/>
                  </a:lnTo>
                  <a:lnTo>
                    <a:pt x="30" y="22"/>
                  </a:lnTo>
                  <a:lnTo>
                    <a:pt x="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9"/>
            <p:cNvSpPr/>
            <p:nvPr/>
          </p:nvSpPr>
          <p:spPr bwMode="auto">
            <a:xfrm>
              <a:off x="2386011" y="5399078"/>
              <a:ext cx="854074" cy="376237"/>
            </a:xfrm>
            <a:custGeom>
              <a:avLst/>
              <a:gdLst>
                <a:gd name="T0" fmla="*/ 6 w 538"/>
                <a:gd name="T1" fmla="*/ 237 h 237"/>
                <a:gd name="T2" fmla="*/ 538 w 538"/>
                <a:gd name="T3" fmla="*/ 218 h 237"/>
                <a:gd name="T4" fmla="*/ 531 w 538"/>
                <a:gd name="T5" fmla="*/ 0 h 237"/>
                <a:gd name="T6" fmla="*/ 0 w 538"/>
                <a:gd name="T7" fmla="*/ 18 h 237"/>
                <a:gd name="T8" fmla="*/ 6 w 538"/>
                <a:gd name="T9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8" h="237">
                  <a:moveTo>
                    <a:pt x="6" y="237"/>
                  </a:moveTo>
                  <a:lnTo>
                    <a:pt x="538" y="218"/>
                  </a:lnTo>
                  <a:lnTo>
                    <a:pt x="531" y="0"/>
                  </a:lnTo>
                  <a:lnTo>
                    <a:pt x="0" y="18"/>
                  </a:lnTo>
                  <a:lnTo>
                    <a:pt x="6" y="237"/>
                  </a:lnTo>
                  <a:close/>
                </a:path>
              </a:pathLst>
            </a:custGeom>
            <a:solidFill>
              <a:srgbClr val="84BC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30"/>
            <p:cNvSpPr/>
            <p:nvPr/>
          </p:nvSpPr>
          <p:spPr bwMode="auto">
            <a:xfrm>
              <a:off x="2386011" y="5424478"/>
              <a:ext cx="68263" cy="350837"/>
            </a:xfrm>
            <a:custGeom>
              <a:avLst/>
              <a:gdLst>
                <a:gd name="T0" fmla="*/ 6 w 43"/>
                <a:gd name="T1" fmla="*/ 221 h 221"/>
                <a:gd name="T2" fmla="*/ 43 w 43"/>
                <a:gd name="T3" fmla="*/ 219 h 221"/>
                <a:gd name="T4" fmla="*/ 35 w 43"/>
                <a:gd name="T5" fmla="*/ 0 h 221"/>
                <a:gd name="T6" fmla="*/ 0 w 43"/>
                <a:gd name="T7" fmla="*/ 2 h 221"/>
                <a:gd name="T8" fmla="*/ 6 w 43"/>
                <a:gd name="T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221">
                  <a:moveTo>
                    <a:pt x="6" y="221"/>
                  </a:moveTo>
                  <a:lnTo>
                    <a:pt x="43" y="219"/>
                  </a:lnTo>
                  <a:lnTo>
                    <a:pt x="35" y="0"/>
                  </a:lnTo>
                  <a:lnTo>
                    <a:pt x="0" y="2"/>
                  </a:lnTo>
                  <a:lnTo>
                    <a:pt x="6" y="221"/>
                  </a:lnTo>
                  <a:close/>
                </a:path>
              </a:pathLst>
            </a:custGeom>
            <a:solidFill>
              <a:srgbClr val="AFC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31"/>
            <p:cNvSpPr/>
            <p:nvPr/>
          </p:nvSpPr>
          <p:spPr bwMode="auto">
            <a:xfrm>
              <a:off x="2957511" y="5138728"/>
              <a:ext cx="85725" cy="1112836"/>
            </a:xfrm>
            <a:custGeom>
              <a:avLst/>
              <a:gdLst>
                <a:gd name="T0" fmla="*/ 25 w 54"/>
                <a:gd name="T1" fmla="*/ 701 h 701"/>
                <a:gd name="T2" fmla="*/ 54 w 54"/>
                <a:gd name="T3" fmla="*/ 701 h 701"/>
                <a:gd name="T4" fmla="*/ 30 w 54"/>
                <a:gd name="T5" fmla="*/ 0 h 701"/>
                <a:gd name="T6" fmla="*/ 0 w 54"/>
                <a:gd name="T7" fmla="*/ 0 h 701"/>
                <a:gd name="T8" fmla="*/ 25 w 54"/>
                <a:gd name="T9" fmla="*/ 701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701">
                  <a:moveTo>
                    <a:pt x="25" y="701"/>
                  </a:moveTo>
                  <a:lnTo>
                    <a:pt x="54" y="701"/>
                  </a:lnTo>
                  <a:lnTo>
                    <a:pt x="30" y="0"/>
                  </a:lnTo>
                  <a:lnTo>
                    <a:pt x="0" y="0"/>
                  </a:lnTo>
                  <a:lnTo>
                    <a:pt x="25" y="701"/>
                  </a:lnTo>
                  <a:close/>
                </a:path>
              </a:pathLst>
            </a:custGeom>
            <a:solidFill>
              <a:srgbClr val="BF3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32"/>
            <p:cNvSpPr/>
            <p:nvPr/>
          </p:nvSpPr>
          <p:spPr bwMode="auto">
            <a:xfrm>
              <a:off x="2992437" y="6148376"/>
              <a:ext cx="50800" cy="103188"/>
            </a:xfrm>
            <a:custGeom>
              <a:avLst/>
              <a:gdLst>
                <a:gd name="T0" fmla="*/ 3 w 32"/>
                <a:gd name="T1" fmla="*/ 65 h 65"/>
                <a:gd name="T2" fmla="*/ 32 w 32"/>
                <a:gd name="T3" fmla="*/ 65 h 65"/>
                <a:gd name="T4" fmla="*/ 30 w 32"/>
                <a:gd name="T5" fmla="*/ 0 h 65"/>
                <a:gd name="T6" fmla="*/ 0 w 32"/>
                <a:gd name="T7" fmla="*/ 1 h 65"/>
                <a:gd name="T8" fmla="*/ 3 w 32"/>
                <a:gd name="T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5">
                  <a:moveTo>
                    <a:pt x="3" y="65"/>
                  </a:moveTo>
                  <a:lnTo>
                    <a:pt x="32" y="65"/>
                  </a:lnTo>
                  <a:lnTo>
                    <a:pt x="30" y="0"/>
                  </a:lnTo>
                  <a:lnTo>
                    <a:pt x="0" y="1"/>
                  </a:lnTo>
                  <a:lnTo>
                    <a:pt x="3" y="65"/>
                  </a:lnTo>
                  <a:close/>
                </a:path>
              </a:pathLst>
            </a:custGeom>
            <a:solidFill>
              <a:srgbClr val="8F2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33"/>
            <p:cNvSpPr/>
            <p:nvPr/>
          </p:nvSpPr>
          <p:spPr bwMode="auto">
            <a:xfrm>
              <a:off x="2522536" y="6205527"/>
              <a:ext cx="60325" cy="101599"/>
            </a:xfrm>
            <a:custGeom>
              <a:avLst/>
              <a:gdLst>
                <a:gd name="T0" fmla="*/ 2 w 38"/>
                <a:gd name="T1" fmla="*/ 64 h 64"/>
                <a:gd name="T2" fmla="*/ 38 w 38"/>
                <a:gd name="T3" fmla="*/ 62 h 64"/>
                <a:gd name="T4" fmla="*/ 37 w 38"/>
                <a:gd name="T5" fmla="*/ 0 h 64"/>
                <a:gd name="T6" fmla="*/ 0 w 38"/>
                <a:gd name="T7" fmla="*/ 2 h 64"/>
                <a:gd name="T8" fmla="*/ 2 w 38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64">
                  <a:moveTo>
                    <a:pt x="2" y="64"/>
                  </a:moveTo>
                  <a:lnTo>
                    <a:pt x="38" y="62"/>
                  </a:lnTo>
                  <a:lnTo>
                    <a:pt x="37" y="0"/>
                  </a:lnTo>
                  <a:lnTo>
                    <a:pt x="0" y="2"/>
                  </a:lnTo>
                  <a:lnTo>
                    <a:pt x="2" y="64"/>
                  </a:lnTo>
                  <a:close/>
                </a:path>
              </a:pathLst>
            </a:custGeom>
            <a:solidFill>
              <a:srgbClr val="AD3D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35"/>
            <p:cNvSpPr/>
            <p:nvPr/>
          </p:nvSpPr>
          <p:spPr bwMode="auto">
            <a:xfrm>
              <a:off x="7770809" y="5587989"/>
              <a:ext cx="1738312" cy="1206497"/>
            </a:xfrm>
            <a:custGeom>
              <a:avLst/>
              <a:gdLst>
                <a:gd name="T0" fmla="*/ 17 w 808"/>
                <a:gd name="T1" fmla="*/ 44 h 562"/>
                <a:gd name="T2" fmla="*/ 761 w 808"/>
                <a:gd name="T3" fmla="*/ 1 h 562"/>
                <a:gd name="T4" fmla="*/ 780 w 808"/>
                <a:gd name="T5" fmla="*/ 17 h 562"/>
                <a:gd name="T6" fmla="*/ 808 w 808"/>
                <a:gd name="T7" fmla="*/ 500 h 562"/>
                <a:gd name="T8" fmla="*/ 791 w 808"/>
                <a:gd name="T9" fmla="*/ 518 h 562"/>
                <a:gd name="T10" fmla="*/ 47 w 808"/>
                <a:gd name="T11" fmla="*/ 561 h 562"/>
                <a:gd name="T12" fmla="*/ 29 w 808"/>
                <a:gd name="T13" fmla="*/ 545 h 562"/>
                <a:gd name="T14" fmla="*/ 1 w 808"/>
                <a:gd name="T15" fmla="*/ 62 h 562"/>
                <a:gd name="T16" fmla="*/ 17 w 808"/>
                <a:gd name="T17" fmla="*/ 44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8" h="562">
                  <a:moveTo>
                    <a:pt x="17" y="44"/>
                  </a:moveTo>
                  <a:cubicBezTo>
                    <a:pt x="761" y="1"/>
                    <a:pt x="761" y="1"/>
                    <a:pt x="761" y="1"/>
                  </a:cubicBezTo>
                  <a:cubicBezTo>
                    <a:pt x="771" y="0"/>
                    <a:pt x="779" y="7"/>
                    <a:pt x="780" y="17"/>
                  </a:cubicBezTo>
                  <a:cubicBezTo>
                    <a:pt x="808" y="500"/>
                    <a:pt x="808" y="500"/>
                    <a:pt x="808" y="500"/>
                  </a:cubicBezTo>
                  <a:cubicBezTo>
                    <a:pt x="808" y="509"/>
                    <a:pt x="801" y="517"/>
                    <a:pt x="791" y="518"/>
                  </a:cubicBezTo>
                  <a:cubicBezTo>
                    <a:pt x="47" y="561"/>
                    <a:pt x="47" y="561"/>
                    <a:pt x="47" y="561"/>
                  </a:cubicBezTo>
                  <a:cubicBezTo>
                    <a:pt x="38" y="562"/>
                    <a:pt x="29" y="555"/>
                    <a:pt x="29" y="545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0" y="53"/>
                    <a:pt x="7" y="45"/>
                    <a:pt x="17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36"/>
            <p:cNvSpPr/>
            <p:nvPr/>
          </p:nvSpPr>
          <p:spPr bwMode="auto">
            <a:xfrm>
              <a:off x="7880347" y="5672127"/>
              <a:ext cx="95250" cy="68263"/>
            </a:xfrm>
            <a:custGeom>
              <a:avLst/>
              <a:gdLst>
                <a:gd name="T0" fmla="*/ 0 w 44"/>
                <a:gd name="T1" fmla="*/ 3 h 32"/>
                <a:gd name="T2" fmla="*/ 43 w 44"/>
                <a:gd name="T3" fmla="*/ 0 h 32"/>
                <a:gd name="T4" fmla="*/ 44 w 44"/>
                <a:gd name="T5" fmla="*/ 25 h 32"/>
                <a:gd name="T6" fmla="*/ 40 w 44"/>
                <a:gd name="T7" fmla="*/ 29 h 32"/>
                <a:gd name="T8" fmla="*/ 5 w 44"/>
                <a:gd name="T9" fmla="*/ 31 h 32"/>
                <a:gd name="T10" fmla="*/ 1 w 44"/>
                <a:gd name="T11" fmla="*/ 28 h 32"/>
                <a:gd name="T12" fmla="*/ 0 w 44"/>
                <a:gd name="T13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32">
                  <a:moveTo>
                    <a:pt x="0" y="3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7"/>
                    <a:pt x="43" y="29"/>
                    <a:pt x="40" y="29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3" y="32"/>
                    <a:pt x="1" y="30"/>
                    <a:pt x="1" y="28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37"/>
            <p:cNvSpPr/>
            <p:nvPr/>
          </p:nvSpPr>
          <p:spPr bwMode="auto">
            <a:xfrm>
              <a:off x="9242420" y="5594339"/>
              <a:ext cx="96838" cy="66675"/>
            </a:xfrm>
            <a:custGeom>
              <a:avLst/>
              <a:gdLst>
                <a:gd name="T0" fmla="*/ 0 w 45"/>
                <a:gd name="T1" fmla="*/ 2 h 31"/>
                <a:gd name="T2" fmla="*/ 43 w 45"/>
                <a:gd name="T3" fmla="*/ 0 h 31"/>
                <a:gd name="T4" fmla="*/ 45 w 45"/>
                <a:gd name="T5" fmla="*/ 24 h 31"/>
                <a:gd name="T6" fmla="*/ 41 w 45"/>
                <a:gd name="T7" fmla="*/ 28 h 31"/>
                <a:gd name="T8" fmla="*/ 6 w 45"/>
                <a:gd name="T9" fmla="*/ 30 h 31"/>
                <a:gd name="T10" fmla="*/ 2 w 45"/>
                <a:gd name="T11" fmla="*/ 27 h 31"/>
                <a:gd name="T12" fmla="*/ 0 w 45"/>
                <a:gd name="T1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31">
                  <a:moveTo>
                    <a:pt x="0" y="2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5" y="26"/>
                    <a:pt x="43" y="28"/>
                    <a:pt x="41" y="28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31"/>
                    <a:pt x="2" y="29"/>
                    <a:pt x="2" y="27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38"/>
            <p:cNvSpPr/>
            <p:nvPr/>
          </p:nvSpPr>
          <p:spPr bwMode="auto">
            <a:xfrm>
              <a:off x="7570785" y="5113328"/>
              <a:ext cx="2022474" cy="552450"/>
            </a:xfrm>
            <a:custGeom>
              <a:avLst/>
              <a:gdLst>
                <a:gd name="T0" fmla="*/ 25 w 940"/>
                <a:gd name="T1" fmla="*/ 53 h 257"/>
                <a:gd name="T2" fmla="*/ 912 w 940"/>
                <a:gd name="T3" fmla="*/ 1 h 257"/>
                <a:gd name="T4" fmla="*/ 933 w 940"/>
                <a:gd name="T5" fmla="*/ 24 h 257"/>
                <a:gd name="T6" fmla="*/ 869 w 940"/>
                <a:gd name="T7" fmla="*/ 212 h 257"/>
                <a:gd name="T8" fmla="*/ 92 w 940"/>
                <a:gd name="T9" fmla="*/ 257 h 257"/>
                <a:gd name="T10" fmla="*/ 16 w 940"/>
                <a:gd name="T11" fmla="*/ 90 h 257"/>
                <a:gd name="T12" fmla="*/ 25 w 940"/>
                <a:gd name="T13" fmla="*/ 53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0" h="257">
                  <a:moveTo>
                    <a:pt x="25" y="53"/>
                  </a:moveTo>
                  <a:cubicBezTo>
                    <a:pt x="912" y="1"/>
                    <a:pt x="912" y="1"/>
                    <a:pt x="912" y="1"/>
                  </a:cubicBezTo>
                  <a:cubicBezTo>
                    <a:pt x="933" y="0"/>
                    <a:pt x="940" y="10"/>
                    <a:pt x="933" y="24"/>
                  </a:cubicBezTo>
                  <a:cubicBezTo>
                    <a:pt x="869" y="212"/>
                    <a:pt x="869" y="212"/>
                    <a:pt x="869" y="212"/>
                  </a:cubicBezTo>
                  <a:cubicBezTo>
                    <a:pt x="92" y="257"/>
                    <a:pt x="92" y="257"/>
                    <a:pt x="92" y="257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0" y="67"/>
                    <a:pt x="2" y="55"/>
                    <a:pt x="25" y="53"/>
                  </a:cubicBezTo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39"/>
            <p:cNvSpPr/>
            <p:nvPr/>
          </p:nvSpPr>
          <p:spPr bwMode="auto">
            <a:xfrm>
              <a:off x="7685084" y="5197465"/>
              <a:ext cx="1797050" cy="431799"/>
            </a:xfrm>
            <a:custGeom>
              <a:avLst/>
              <a:gdLst>
                <a:gd name="T0" fmla="*/ 1132 w 1132"/>
                <a:gd name="T1" fmla="*/ 0 h 272"/>
                <a:gd name="T2" fmla="*/ 1071 w 1132"/>
                <a:gd name="T3" fmla="*/ 215 h 272"/>
                <a:gd name="T4" fmla="*/ 87 w 1132"/>
                <a:gd name="T5" fmla="*/ 272 h 272"/>
                <a:gd name="T6" fmla="*/ 0 w 1132"/>
                <a:gd name="T7" fmla="*/ 65 h 272"/>
                <a:gd name="T8" fmla="*/ 1132 w 1132"/>
                <a:gd name="T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272">
                  <a:moveTo>
                    <a:pt x="1132" y="0"/>
                  </a:moveTo>
                  <a:lnTo>
                    <a:pt x="1071" y="215"/>
                  </a:lnTo>
                  <a:lnTo>
                    <a:pt x="87" y="272"/>
                  </a:lnTo>
                  <a:lnTo>
                    <a:pt x="0" y="65"/>
                  </a:lnTo>
                  <a:lnTo>
                    <a:pt x="1132" y="0"/>
                  </a:lnTo>
                  <a:close/>
                </a:path>
              </a:pathLst>
            </a:custGeom>
            <a:solidFill>
              <a:srgbClr val="80BD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40"/>
            <p:cNvSpPr/>
            <p:nvPr/>
          </p:nvSpPr>
          <p:spPr bwMode="auto">
            <a:xfrm>
              <a:off x="7685084" y="5197465"/>
              <a:ext cx="1797050" cy="431799"/>
            </a:xfrm>
            <a:custGeom>
              <a:avLst/>
              <a:gdLst>
                <a:gd name="T0" fmla="*/ 1132 w 1132"/>
                <a:gd name="T1" fmla="*/ 0 h 272"/>
                <a:gd name="T2" fmla="*/ 1071 w 1132"/>
                <a:gd name="T3" fmla="*/ 215 h 272"/>
                <a:gd name="T4" fmla="*/ 87 w 1132"/>
                <a:gd name="T5" fmla="*/ 272 h 272"/>
                <a:gd name="T6" fmla="*/ 0 w 1132"/>
                <a:gd name="T7" fmla="*/ 65 h 272"/>
                <a:gd name="T8" fmla="*/ 1132 w 1132"/>
                <a:gd name="T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272">
                  <a:moveTo>
                    <a:pt x="1132" y="0"/>
                  </a:moveTo>
                  <a:lnTo>
                    <a:pt x="1071" y="215"/>
                  </a:lnTo>
                  <a:lnTo>
                    <a:pt x="87" y="272"/>
                  </a:lnTo>
                  <a:lnTo>
                    <a:pt x="0" y="65"/>
                  </a:lnTo>
                  <a:lnTo>
                    <a:pt x="11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41"/>
            <p:cNvSpPr/>
            <p:nvPr/>
          </p:nvSpPr>
          <p:spPr bwMode="auto">
            <a:xfrm>
              <a:off x="7607296" y="5122853"/>
              <a:ext cx="1949450" cy="128588"/>
            </a:xfrm>
            <a:custGeom>
              <a:avLst/>
              <a:gdLst>
                <a:gd name="T0" fmla="*/ 4 w 906"/>
                <a:gd name="T1" fmla="*/ 53 h 60"/>
                <a:gd name="T2" fmla="*/ 902 w 906"/>
                <a:gd name="T3" fmla="*/ 0 h 60"/>
                <a:gd name="T4" fmla="*/ 906 w 906"/>
                <a:gd name="T5" fmla="*/ 4 h 60"/>
                <a:gd name="T6" fmla="*/ 903 w 906"/>
                <a:gd name="T7" fmla="*/ 7 h 60"/>
                <a:gd name="T8" fmla="*/ 4 w 906"/>
                <a:gd name="T9" fmla="*/ 60 h 60"/>
                <a:gd name="T10" fmla="*/ 0 w 906"/>
                <a:gd name="T11" fmla="*/ 56 h 60"/>
                <a:gd name="T12" fmla="*/ 0 w 906"/>
                <a:gd name="T13" fmla="*/ 56 h 60"/>
                <a:gd name="T14" fmla="*/ 4 w 906"/>
                <a:gd name="T15" fmla="*/ 5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6" h="60">
                  <a:moveTo>
                    <a:pt x="4" y="53"/>
                  </a:moveTo>
                  <a:cubicBezTo>
                    <a:pt x="902" y="0"/>
                    <a:pt x="902" y="0"/>
                    <a:pt x="902" y="0"/>
                  </a:cubicBezTo>
                  <a:cubicBezTo>
                    <a:pt x="904" y="0"/>
                    <a:pt x="906" y="2"/>
                    <a:pt x="906" y="4"/>
                  </a:cubicBezTo>
                  <a:cubicBezTo>
                    <a:pt x="906" y="6"/>
                    <a:pt x="905" y="7"/>
                    <a:pt x="903" y="7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2" y="60"/>
                    <a:pt x="1" y="58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5"/>
                    <a:pt x="2" y="53"/>
                    <a:pt x="4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42"/>
            <p:cNvSpPr/>
            <p:nvPr/>
          </p:nvSpPr>
          <p:spPr bwMode="auto">
            <a:xfrm>
              <a:off x="7883521" y="5624502"/>
              <a:ext cx="85725" cy="98425"/>
            </a:xfrm>
            <a:custGeom>
              <a:avLst/>
              <a:gdLst>
                <a:gd name="T0" fmla="*/ 3 w 40"/>
                <a:gd name="T1" fmla="*/ 2 h 46"/>
                <a:gd name="T2" fmla="*/ 34 w 40"/>
                <a:gd name="T3" fmla="*/ 0 h 46"/>
                <a:gd name="T4" fmla="*/ 38 w 40"/>
                <a:gd name="T5" fmla="*/ 4 h 46"/>
                <a:gd name="T6" fmla="*/ 40 w 40"/>
                <a:gd name="T7" fmla="*/ 40 h 46"/>
                <a:gd name="T8" fmla="*/ 37 w 40"/>
                <a:gd name="T9" fmla="*/ 44 h 46"/>
                <a:gd name="T10" fmla="*/ 6 w 40"/>
                <a:gd name="T11" fmla="*/ 46 h 46"/>
                <a:gd name="T12" fmla="*/ 2 w 40"/>
                <a:gd name="T13" fmla="*/ 43 h 46"/>
                <a:gd name="T14" fmla="*/ 0 w 40"/>
                <a:gd name="T15" fmla="*/ 6 h 46"/>
                <a:gd name="T16" fmla="*/ 3 w 40"/>
                <a:gd name="T17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6">
                  <a:moveTo>
                    <a:pt x="3" y="2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2"/>
                    <a:pt x="39" y="44"/>
                    <a:pt x="37" y="44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4" y="46"/>
                    <a:pt x="2" y="45"/>
                    <a:pt x="2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2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43"/>
            <p:cNvSpPr/>
            <p:nvPr/>
          </p:nvSpPr>
          <p:spPr bwMode="auto">
            <a:xfrm>
              <a:off x="9247184" y="5545127"/>
              <a:ext cx="85725" cy="98425"/>
            </a:xfrm>
            <a:custGeom>
              <a:avLst/>
              <a:gdLst>
                <a:gd name="T0" fmla="*/ 3 w 40"/>
                <a:gd name="T1" fmla="*/ 2 h 46"/>
                <a:gd name="T2" fmla="*/ 34 w 40"/>
                <a:gd name="T3" fmla="*/ 1 h 46"/>
                <a:gd name="T4" fmla="*/ 38 w 40"/>
                <a:gd name="T5" fmla="*/ 4 h 46"/>
                <a:gd name="T6" fmla="*/ 40 w 40"/>
                <a:gd name="T7" fmla="*/ 40 h 46"/>
                <a:gd name="T8" fmla="*/ 36 w 40"/>
                <a:gd name="T9" fmla="*/ 44 h 46"/>
                <a:gd name="T10" fmla="*/ 6 w 40"/>
                <a:gd name="T11" fmla="*/ 46 h 46"/>
                <a:gd name="T12" fmla="*/ 2 w 40"/>
                <a:gd name="T13" fmla="*/ 43 h 46"/>
                <a:gd name="T14" fmla="*/ 0 w 40"/>
                <a:gd name="T15" fmla="*/ 6 h 46"/>
                <a:gd name="T16" fmla="*/ 3 w 40"/>
                <a:gd name="T17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6">
                  <a:moveTo>
                    <a:pt x="3" y="2"/>
                  </a:moveTo>
                  <a:cubicBezTo>
                    <a:pt x="34" y="1"/>
                    <a:pt x="34" y="1"/>
                    <a:pt x="34" y="1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2"/>
                    <a:pt x="38" y="44"/>
                    <a:pt x="36" y="44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4" y="46"/>
                    <a:pt x="2" y="45"/>
                    <a:pt x="2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44"/>
            <p:cNvSpPr/>
            <p:nvPr/>
          </p:nvSpPr>
          <p:spPr bwMode="auto">
            <a:xfrm>
              <a:off x="9282108" y="5740389"/>
              <a:ext cx="74613" cy="65088"/>
            </a:xfrm>
            <a:custGeom>
              <a:avLst/>
              <a:gdLst>
                <a:gd name="T0" fmla="*/ 5 w 35"/>
                <a:gd name="T1" fmla="*/ 2 h 30"/>
                <a:gd name="T2" fmla="*/ 29 w 35"/>
                <a:gd name="T3" fmla="*/ 1 h 30"/>
                <a:gd name="T4" fmla="*/ 34 w 35"/>
                <a:gd name="T5" fmla="*/ 5 h 30"/>
                <a:gd name="T6" fmla="*/ 35 w 35"/>
                <a:gd name="T7" fmla="*/ 23 h 30"/>
                <a:gd name="T8" fmla="*/ 30 w 35"/>
                <a:gd name="T9" fmla="*/ 28 h 30"/>
                <a:gd name="T10" fmla="*/ 6 w 35"/>
                <a:gd name="T11" fmla="*/ 30 h 30"/>
                <a:gd name="T12" fmla="*/ 1 w 35"/>
                <a:gd name="T13" fmla="*/ 25 h 30"/>
                <a:gd name="T14" fmla="*/ 0 w 35"/>
                <a:gd name="T15" fmla="*/ 7 h 30"/>
                <a:gd name="T16" fmla="*/ 5 w 35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0">
                  <a:moveTo>
                    <a:pt x="5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6"/>
                    <a:pt x="33" y="28"/>
                    <a:pt x="30" y="28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30"/>
                    <a:pt x="1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45"/>
            <p:cNvSpPr/>
            <p:nvPr/>
          </p:nvSpPr>
          <p:spPr bwMode="auto">
            <a:xfrm>
              <a:off x="9285284" y="5813414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4 w 36"/>
                <a:gd name="T5" fmla="*/ 6 h 38"/>
                <a:gd name="T6" fmla="*/ 36 w 36"/>
                <a:gd name="T7" fmla="*/ 31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3 h 38"/>
                <a:gd name="T14" fmla="*/ 0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4"/>
                    <a:pt x="33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46"/>
            <p:cNvSpPr/>
            <p:nvPr/>
          </p:nvSpPr>
          <p:spPr bwMode="auto">
            <a:xfrm>
              <a:off x="9290046" y="5905489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0 h 38"/>
                <a:gd name="T4" fmla="*/ 35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2" y="0"/>
                    <a:pt x="34" y="3"/>
                    <a:pt x="35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4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47"/>
            <p:cNvSpPr/>
            <p:nvPr/>
          </p:nvSpPr>
          <p:spPr bwMode="auto">
            <a:xfrm>
              <a:off x="9296395" y="5997563"/>
              <a:ext cx="77788" cy="82550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5 w 36"/>
                <a:gd name="T7" fmla="*/ 30 h 38"/>
                <a:gd name="T8" fmla="*/ 30 w 36"/>
                <a:gd name="T9" fmla="*/ 36 h 38"/>
                <a:gd name="T10" fmla="*/ 8 w 36"/>
                <a:gd name="T11" fmla="*/ 37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48"/>
            <p:cNvSpPr/>
            <p:nvPr/>
          </p:nvSpPr>
          <p:spPr bwMode="auto">
            <a:xfrm>
              <a:off x="9301159" y="6088051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5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5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4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49"/>
            <p:cNvSpPr/>
            <p:nvPr/>
          </p:nvSpPr>
          <p:spPr bwMode="auto">
            <a:xfrm>
              <a:off x="9307508" y="6180127"/>
              <a:ext cx="77788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5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1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50"/>
            <p:cNvSpPr/>
            <p:nvPr/>
          </p:nvSpPr>
          <p:spPr bwMode="auto">
            <a:xfrm>
              <a:off x="9188445" y="5746738"/>
              <a:ext cx="77788" cy="61913"/>
            </a:xfrm>
            <a:custGeom>
              <a:avLst/>
              <a:gdLst>
                <a:gd name="T0" fmla="*/ 5 w 36"/>
                <a:gd name="T1" fmla="*/ 1 h 29"/>
                <a:gd name="T2" fmla="*/ 29 w 36"/>
                <a:gd name="T3" fmla="*/ 0 h 29"/>
                <a:gd name="T4" fmla="*/ 35 w 36"/>
                <a:gd name="T5" fmla="*/ 5 h 29"/>
                <a:gd name="T6" fmla="*/ 36 w 36"/>
                <a:gd name="T7" fmla="*/ 23 h 29"/>
                <a:gd name="T8" fmla="*/ 31 w 36"/>
                <a:gd name="T9" fmla="*/ 28 h 29"/>
                <a:gd name="T10" fmla="*/ 7 w 36"/>
                <a:gd name="T11" fmla="*/ 29 h 29"/>
                <a:gd name="T12" fmla="*/ 2 w 36"/>
                <a:gd name="T13" fmla="*/ 24 h 29"/>
                <a:gd name="T14" fmla="*/ 1 w 36"/>
                <a:gd name="T15" fmla="*/ 7 h 29"/>
                <a:gd name="T16" fmla="*/ 5 w 36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9">
                  <a:moveTo>
                    <a:pt x="5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2"/>
                    <a:pt x="35" y="5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25"/>
                    <a:pt x="34" y="28"/>
                    <a:pt x="31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3" y="2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51"/>
            <p:cNvSpPr/>
            <p:nvPr/>
          </p:nvSpPr>
          <p:spPr bwMode="auto">
            <a:xfrm>
              <a:off x="9109071" y="5819764"/>
              <a:ext cx="161926" cy="85725"/>
            </a:xfrm>
            <a:custGeom>
              <a:avLst/>
              <a:gdLst>
                <a:gd name="T0" fmla="*/ 7 w 75"/>
                <a:gd name="T1" fmla="*/ 4 h 40"/>
                <a:gd name="T2" fmla="*/ 67 w 75"/>
                <a:gd name="T3" fmla="*/ 0 h 40"/>
                <a:gd name="T4" fmla="*/ 74 w 75"/>
                <a:gd name="T5" fmla="*/ 6 h 40"/>
                <a:gd name="T6" fmla="*/ 75 w 75"/>
                <a:gd name="T7" fmla="*/ 30 h 40"/>
                <a:gd name="T8" fmla="*/ 69 w 75"/>
                <a:gd name="T9" fmla="*/ 36 h 40"/>
                <a:gd name="T10" fmla="*/ 9 w 75"/>
                <a:gd name="T11" fmla="*/ 40 h 40"/>
                <a:gd name="T12" fmla="*/ 2 w 75"/>
                <a:gd name="T13" fmla="*/ 34 h 40"/>
                <a:gd name="T14" fmla="*/ 0 w 75"/>
                <a:gd name="T15" fmla="*/ 11 h 40"/>
                <a:gd name="T16" fmla="*/ 7 w 75"/>
                <a:gd name="T1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40">
                  <a:moveTo>
                    <a:pt x="7" y="4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3"/>
                    <a:pt x="74" y="6"/>
                  </a:cubicBezTo>
                  <a:cubicBezTo>
                    <a:pt x="75" y="30"/>
                    <a:pt x="75" y="30"/>
                    <a:pt x="75" y="30"/>
                  </a:cubicBezTo>
                  <a:cubicBezTo>
                    <a:pt x="75" y="33"/>
                    <a:pt x="72" y="36"/>
                    <a:pt x="69" y="36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5" y="40"/>
                    <a:pt x="2" y="37"/>
                    <a:pt x="2" y="3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52"/>
            <p:cNvSpPr/>
            <p:nvPr/>
          </p:nvSpPr>
          <p:spPr bwMode="auto">
            <a:xfrm>
              <a:off x="9174159" y="5911838"/>
              <a:ext cx="103188" cy="80963"/>
            </a:xfrm>
            <a:custGeom>
              <a:avLst/>
              <a:gdLst>
                <a:gd name="T0" fmla="*/ 7 w 48"/>
                <a:gd name="T1" fmla="*/ 2 h 38"/>
                <a:gd name="T2" fmla="*/ 39 w 48"/>
                <a:gd name="T3" fmla="*/ 0 h 38"/>
                <a:gd name="T4" fmla="*/ 46 w 48"/>
                <a:gd name="T5" fmla="*/ 6 h 38"/>
                <a:gd name="T6" fmla="*/ 48 w 48"/>
                <a:gd name="T7" fmla="*/ 29 h 38"/>
                <a:gd name="T8" fmla="*/ 41 w 48"/>
                <a:gd name="T9" fmla="*/ 36 h 38"/>
                <a:gd name="T10" fmla="*/ 9 w 48"/>
                <a:gd name="T11" fmla="*/ 38 h 38"/>
                <a:gd name="T12" fmla="*/ 2 w 48"/>
                <a:gd name="T13" fmla="*/ 32 h 38"/>
                <a:gd name="T14" fmla="*/ 1 w 48"/>
                <a:gd name="T15" fmla="*/ 9 h 38"/>
                <a:gd name="T16" fmla="*/ 7 w 4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8">
                  <a:moveTo>
                    <a:pt x="7" y="2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43" y="0"/>
                    <a:pt x="46" y="2"/>
                    <a:pt x="46" y="6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33"/>
                    <a:pt x="45" y="36"/>
                    <a:pt x="41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53"/>
            <p:cNvSpPr/>
            <p:nvPr/>
          </p:nvSpPr>
          <p:spPr bwMode="auto">
            <a:xfrm>
              <a:off x="9109071" y="6002326"/>
              <a:ext cx="173038" cy="87313"/>
            </a:xfrm>
            <a:custGeom>
              <a:avLst/>
              <a:gdLst>
                <a:gd name="T0" fmla="*/ 7 w 80"/>
                <a:gd name="T1" fmla="*/ 4 h 41"/>
                <a:gd name="T2" fmla="*/ 72 w 80"/>
                <a:gd name="T3" fmla="*/ 0 h 41"/>
                <a:gd name="T4" fmla="*/ 79 w 80"/>
                <a:gd name="T5" fmla="*/ 7 h 41"/>
                <a:gd name="T6" fmla="*/ 80 w 80"/>
                <a:gd name="T7" fmla="*/ 30 h 41"/>
                <a:gd name="T8" fmla="*/ 74 w 80"/>
                <a:gd name="T9" fmla="*/ 37 h 41"/>
                <a:gd name="T10" fmla="*/ 9 w 80"/>
                <a:gd name="T11" fmla="*/ 41 h 41"/>
                <a:gd name="T12" fmla="*/ 2 w 80"/>
                <a:gd name="T13" fmla="*/ 34 h 41"/>
                <a:gd name="T14" fmla="*/ 1 w 80"/>
                <a:gd name="T15" fmla="*/ 11 h 41"/>
                <a:gd name="T16" fmla="*/ 7 w 80"/>
                <a:gd name="T17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41">
                  <a:moveTo>
                    <a:pt x="7" y="4"/>
                  </a:moveTo>
                  <a:cubicBezTo>
                    <a:pt x="72" y="0"/>
                    <a:pt x="72" y="0"/>
                    <a:pt x="72" y="0"/>
                  </a:cubicBezTo>
                  <a:cubicBezTo>
                    <a:pt x="75" y="0"/>
                    <a:pt x="78" y="3"/>
                    <a:pt x="79" y="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0" y="33"/>
                    <a:pt x="77" y="37"/>
                    <a:pt x="74" y="37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5" y="41"/>
                    <a:pt x="2" y="38"/>
                    <a:pt x="2" y="34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54"/>
            <p:cNvSpPr/>
            <p:nvPr/>
          </p:nvSpPr>
          <p:spPr bwMode="auto">
            <a:xfrm>
              <a:off x="9210671" y="6094402"/>
              <a:ext cx="77788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55"/>
            <p:cNvSpPr/>
            <p:nvPr/>
          </p:nvSpPr>
          <p:spPr bwMode="auto">
            <a:xfrm>
              <a:off x="9215434" y="6184889"/>
              <a:ext cx="76199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5 w 36"/>
                <a:gd name="T5" fmla="*/ 6 h 38"/>
                <a:gd name="T6" fmla="*/ 36 w 36"/>
                <a:gd name="T7" fmla="*/ 31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5" y="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4"/>
                    <a:pt x="34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56"/>
            <p:cNvSpPr/>
            <p:nvPr/>
          </p:nvSpPr>
          <p:spPr bwMode="auto">
            <a:xfrm>
              <a:off x="9104309" y="5751502"/>
              <a:ext cx="69850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7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2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57"/>
            <p:cNvSpPr/>
            <p:nvPr/>
          </p:nvSpPr>
          <p:spPr bwMode="auto">
            <a:xfrm>
              <a:off x="9018583" y="5757851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8 w 32"/>
                <a:gd name="T9" fmla="*/ 28 h 29"/>
                <a:gd name="T10" fmla="*/ 7 w 32"/>
                <a:gd name="T11" fmla="*/ 29 h 29"/>
                <a:gd name="T12" fmla="*/ 2 w 32"/>
                <a:gd name="T13" fmla="*/ 24 h 29"/>
                <a:gd name="T14" fmla="*/ 1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58"/>
            <p:cNvSpPr/>
            <p:nvPr/>
          </p:nvSpPr>
          <p:spPr bwMode="auto">
            <a:xfrm>
              <a:off x="8934446" y="5761027"/>
              <a:ext cx="69850" cy="63501"/>
            </a:xfrm>
            <a:custGeom>
              <a:avLst/>
              <a:gdLst>
                <a:gd name="T0" fmla="*/ 4 w 32"/>
                <a:gd name="T1" fmla="*/ 1 h 29"/>
                <a:gd name="T2" fmla="*/ 25 w 32"/>
                <a:gd name="T3" fmla="*/ 0 h 29"/>
                <a:gd name="T4" fmla="*/ 30 w 32"/>
                <a:gd name="T5" fmla="*/ 5 h 29"/>
                <a:gd name="T6" fmla="*/ 31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4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4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0" y="5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2" y="25"/>
                    <a:pt x="29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59"/>
            <p:cNvSpPr/>
            <p:nvPr/>
          </p:nvSpPr>
          <p:spPr bwMode="auto">
            <a:xfrm>
              <a:off x="8848721" y="5765789"/>
              <a:ext cx="69850" cy="65088"/>
            </a:xfrm>
            <a:custGeom>
              <a:avLst/>
              <a:gdLst>
                <a:gd name="T0" fmla="*/ 4 w 32"/>
                <a:gd name="T1" fmla="*/ 2 h 30"/>
                <a:gd name="T2" fmla="*/ 25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6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4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4" y="2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30"/>
                    <a:pt x="1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4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60"/>
            <p:cNvSpPr/>
            <p:nvPr/>
          </p:nvSpPr>
          <p:spPr bwMode="auto">
            <a:xfrm>
              <a:off x="8762996" y="5772139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5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61"/>
            <p:cNvSpPr/>
            <p:nvPr/>
          </p:nvSpPr>
          <p:spPr bwMode="auto">
            <a:xfrm>
              <a:off x="8677271" y="5776902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62"/>
            <p:cNvSpPr/>
            <p:nvPr/>
          </p:nvSpPr>
          <p:spPr bwMode="auto">
            <a:xfrm>
              <a:off x="8591547" y="5781664"/>
              <a:ext cx="68263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7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1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63"/>
            <p:cNvSpPr/>
            <p:nvPr/>
          </p:nvSpPr>
          <p:spPr bwMode="auto">
            <a:xfrm>
              <a:off x="8504234" y="5788013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7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64"/>
            <p:cNvSpPr/>
            <p:nvPr/>
          </p:nvSpPr>
          <p:spPr bwMode="auto">
            <a:xfrm>
              <a:off x="8418508" y="5791190"/>
              <a:ext cx="68263" cy="63501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8 w 32"/>
                <a:gd name="T9" fmla="*/ 28 h 29"/>
                <a:gd name="T10" fmla="*/ 7 w 32"/>
                <a:gd name="T11" fmla="*/ 29 h 29"/>
                <a:gd name="T12" fmla="*/ 2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65"/>
            <p:cNvSpPr/>
            <p:nvPr/>
          </p:nvSpPr>
          <p:spPr bwMode="auto">
            <a:xfrm>
              <a:off x="8332783" y="5795952"/>
              <a:ext cx="71437" cy="65088"/>
            </a:xfrm>
            <a:custGeom>
              <a:avLst/>
              <a:gdLst>
                <a:gd name="T0" fmla="*/ 5 w 33"/>
                <a:gd name="T1" fmla="*/ 2 h 30"/>
                <a:gd name="T2" fmla="*/ 26 w 33"/>
                <a:gd name="T3" fmla="*/ 0 h 30"/>
                <a:gd name="T4" fmla="*/ 31 w 33"/>
                <a:gd name="T5" fmla="*/ 5 h 30"/>
                <a:gd name="T6" fmla="*/ 32 w 33"/>
                <a:gd name="T7" fmla="*/ 23 h 30"/>
                <a:gd name="T8" fmla="*/ 28 w 33"/>
                <a:gd name="T9" fmla="*/ 28 h 30"/>
                <a:gd name="T10" fmla="*/ 7 w 33"/>
                <a:gd name="T11" fmla="*/ 29 h 30"/>
                <a:gd name="T12" fmla="*/ 2 w 33"/>
                <a:gd name="T13" fmla="*/ 25 h 30"/>
                <a:gd name="T14" fmla="*/ 1 w 33"/>
                <a:gd name="T15" fmla="*/ 7 h 30"/>
                <a:gd name="T16" fmla="*/ 5 w 33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3" y="26"/>
                    <a:pt x="30" y="28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2" y="27"/>
                    <a:pt x="2" y="2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66"/>
            <p:cNvSpPr/>
            <p:nvPr/>
          </p:nvSpPr>
          <p:spPr bwMode="auto">
            <a:xfrm>
              <a:off x="8248646" y="5802302"/>
              <a:ext cx="68263" cy="61913"/>
            </a:xfrm>
            <a:custGeom>
              <a:avLst/>
              <a:gdLst>
                <a:gd name="T0" fmla="*/ 4 w 32"/>
                <a:gd name="T1" fmla="*/ 1 h 29"/>
                <a:gd name="T2" fmla="*/ 25 w 32"/>
                <a:gd name="T3" fmla="*/ 0 h 29"/>
                <a:gd name="T4" fmla="*/ 30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4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4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0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67"/>
            <p:cNvSpPr/>
            <p:nvPr/>
          </p:nvSpPr>
          <p:spPr bwMode="auto">
            <a:xfrm>
              <a:off x="8162921" y="5807064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5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68"/>
            <p:cNvSpPr/>
            <p:nvPr/>
          </p:nvSpPr>
          <p:spPr bwMode="auto">
            <a:xfrm>
              <a:off x="8077197" y="5811826"/>
              <a:ext cx="68263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6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30"/>
                    <a:pt x="1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69"/>
            <p:cNvSpPr/>
            <p:nvPr/>
          </p:nvSpPr>
          <p:spPr bwMode="auto">
            <a:xfrm>
              <a:off x="7989884" y="5818177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70"/>
            <p:cNvSpPr/>
            <p:nvPr/>
          </p:nvSpPr>
          <p:spPr bwMode="auto">
            <a:xfrm>
              <a:off x="7893047" y="5821352"/>
              <a:ext cx="77788" cy="63501"/>
            </a:xfrm>
            <a:custGeom>
              <a:avLst/>
              <a:gdLst>
                <a:gd name="T0" fmla="*/ 5 w 36"/>
                <a:gd name="T1" fmla="*/ 2 h 29"/>
                <a:gd name="T2" fmla="*/ 29 w 36"/>
                <a:gd name="T3" fmla="*/ 0 h 29"/>
                <a:gd name="T4" fmla="*/ 34 w 36"/>
                <a:gd name="T5" fmla="*/ 5 h 29"/>
                <a:gd name="T6" fmla="*/ 35 w 36"/>
                <a:gd name="T7" fmla="*/ 23 h 29"/>
                <a:gd name="T8" fmla="*/ 31 w 36"/>
                <a:gd name="T9" fmla="*/ 28 h 29"/>
                <a:gd name="T10" fmla="*/ 7 w 36"/>
                <a:gd name="T11" fmla="*/ 29 h 29"/>
                <a:gd name="T12" fmla="*/ 1 w 36"/>
                <a:gd name="T13" fmla="*/ 25 h 29"/>
                <a:gd name="T14" fmla="*/ 0 w 36"/>
                <a:gd name="T15" fmla="*/ 7 h 29"/>
                <a:gd name="T16" fmla="*/ 5 w 36"/>
                <a:gd name="T17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9">
                  <a:moveTo>
                    <a:pt x="5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6" y="25"/>
                    <a:pt x="33" y="28"/>
                    <a:pt x="31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71"/>
            <p:cNvSpPr/>
            <p:nvPr/>
          </p:nvSpPr>
          <p:spPr bwMode="auto">
            <a:xfrm>
              <a:off x="9018583" y="5830877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7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72"/>
            <p:cNvSpPr/>
            <p:nvPr/>
          </p:nvSpPr>
          <p:spPr bwMode="auto">
            <a:xfrm>
              <a:off x="8926509" y="5834052"/>
              <a:ext cx="74613" cy="82550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0 h 38"/>
                <a:gd name="T4" fmla="*/ 33 w 35"/>
                <a:gd name="T5" fmla="*/ 6 h 38"/>
                <a:gd name="T6" fmla="*/ 34 w 35"/>
                <a:gd name="T7" fmla="*/ 30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73"/>
            <p:cNvSpPr/>
            <p:nvPr/>
          </p:nvSpPr>
          <p:spPr bwMode="auto">
            <a:xfrm>
              <a:off x="8831259" y="5840401"/>
              <a:ext cx="76199" cy="82550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6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74"/>
            <p:cNvSpPr/>
            <p:nvPr/>
          </p:nvSpPr>
          <p:spPr bwMode="auto">
            <a:xfrm>
              <a:off x="8739183" y="5845163"/>
              <a:ext cx="74613" cy="82550"/>
            </a:xfrm>
            <a:custGeom>
              <a:avLst/>
              <a:gdLst>
                <a:gd name="T0" fmla="*/ 6 w 35"/>
                <a:gd name="T1" fmla="*/ 2 h 38"/>
                <a:gd name="T2" fmla="*/ 27 w 35"/>
                <a:gd name="T3" fmla="*/ 1 h 38"/>
                <a:gd name="T4" fmla="*/ 34 w 35"/>
                <a:gd name="T5" fmla="*/ 6 h 38"/>
                <a:gd name="T6" fmla="*/ 35 w 35"/>
                <a:gd name="T7" fmla="*/ 31 h 38"/>
                <a:gd name="T8" fmla="*/ 29 w 35"/>
                <a:gd name="T9" fmla="*/ 37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1" y="0"/>
                    <a:pt x="33" y="3"/>
                    <a:pt x="34" y="6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4"/>
                    <a:pt x="33" y="37"/>
                    <a:pt x="29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75"/>
            <p:cNvSpPr/>
            <p:nvPr/>
          </p:nvSpPr>
          <p:spPr bwMode="auto">
            <a:xfrm>
              <a:off x="8647109" y="5851514"/>
              <a:ext cx="74613" cy="82550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76"/>
            <p:cNvSpPr/>
            <p:nvPr/>
          </p:nvSpPr>
          <p:spPr bwMode="auto">
            <a:xfrm>
              <a:off x="8553446" y="5856277"/>
              <a:ext cx="76199" cy="80963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1 h 38"/>
                <a:gd name="T4" fmla="*/ 33 w 35"/>
                <a:gd name="T5" fmla="*/ 6 h 38"/>
                <a:gd name="T6" fmla="*/ 34 w 35"/>
                <a:gd name="T7" fmla="*/ 31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3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77"/>
            <p:cNvSpPr/>
            <p:nvPr/>
          </p:nvSpPr>
          <p:spPr bwMode="auto">
            <a:xfrm>
              <a:off x="8459783" y="5862627"/>
              <a:ext cx="74613" cy="80963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6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78"/>
            <p:cNvSpPr/>
            <p:nvPr/>
          </p:nvSpPr>
          <p:spPr bwMode="auto">
            <a:xfrm>
              <a:off x="8367709" y="5867389"/>
              <a:ext cx="74613" cy="80963"/>
            </a:xfrm>
            <a:custGeom>
              <a:avLst/>
              <a:gdLst>
                <a:gd name="T0" fmla="*/ 6 w 35"/>
                <a:gd name="T1" fmla="*/ 2 h 38"/>
                <a:gd name="T2" fmla="*/ 27 w 35"/>
                <a:gd name="T3" fmla="*/ 1 h 38"/>
                <a:gd name="T4" fmla="*/ 34 w 35"/>
                <a:gd name="T5" fmla="*/ 6 h 38"/>
                <a:gd name="T6" fmla="*/ 35 w 35"/>
                <a:gd name="T7" fmla="*/ 31 h 38"/>
                <a:gd name="T8" fmla="*/ 29 w 35"/>
                <a:gd name="T9" fmla="*/ 37 h 38"/>
                <a:gd name="T10" fmla="*/ 8 w 35"/>
                <a:gd name="T11" fmla="*/ 38 h 38"/>
                <a:gd name="T12" fmla="*/ 2 w 35"/>
                <a:gd name="T13" fmla="*/ 33 h 38"/>
                <a:gd name="T14" fmla="*/ 0 w 35"/>
                <a:gd name="T15" fmla="*/ 8 h 38"/>
                <a:gd name="T16" fmla="*/ 6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1" y="0"/>
                    <a:pt x="33" y="3"/>
                    <a:pt x="34" y="6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4"/>
                    <a:pt x="33" y="37"/>
                    <a:pt x="29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79"/>
            <p:cNvSpPr/>
            <p:nvPr/>
          </p:nvSpPr>
          <p:spPr bwMode="auto">
            <a:xfrm>
              <a:off x="8274046" y="5873738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80"/>
            <p:cNvSpPr/>
            <p:nvPr/>
          </p:nvSpPr>
          <p:spPr bwMode="auto">
            <a:xfrm>
              <a:off x="8181971" y="5876914"/>
              <a:ext cx="74613" cy="82550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1 h 38"/>
                <a:gd name="T4" fmla="*/ 33 w 35"/>
                <a:gd name="T5" fmla="*/ 6 h 38"/>
                <a:gd name="T6" fmla="*/ 34 w 35"/>
                <a:gd name="T7" fmla="*/ 31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3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81"/>
            <p:cNvSpPr/>
            <p:nvPr/>
          </p:nvSpPr>
          <p:spPr bwMode="auto">
            <a:xfrm>
              <a:off x="8086721" y="5884852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7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82"/>
            <p:cNvSpPr/>
            <p:nvPr/>
          </p:nvSpPr>
          <p:spPr bwMode="auto">
            <a:xfrm>
              <a:off x="7994646" y="5891202"/>
              <a:ext cx="76199" cy="79375"/>
            </a:xfrm>
            <a:custGeom>
              <a:avLst/>
              <a:gdLst>
                <a:gd name="T0" fmla="*/ 6 w 35"/>
                <a:gd name="T1" fmla="*/ 1 h 37"/>
                <a:gd name="T2" fmla="*/ 27 w 35"/>
                <a:gd name="T3" fmla="*/ 0 h 37"/>
                <a:gd name="T4" fmla="*/ 34 w 35"/>
                <a:gd name="T5" fmla="*/ 5 h 37"/>
                <a:gd name="T6" fmla="*/ 35 w 35"/>
                <a:gd name="T7" fmla="*/ 30 h 37"/>
                <a:gd name="T8" fmla="*/ 29 w 35"/>
                <a:gd name="T9" fmla="*/ 36 h 37"/>
                <a:gd name="T10" fmla="*/ 8 w 35"/>
                <a:gd name="T11" fmla="*/ 37 h 37"/>
                <a:gd name="T12" fmla="*/ 2 w 35"/>
                <a:gd name="T13" fmla="*/ 32 h 37"/>
                <a:gd name="T14" fmla="*/ 0 w 35"/>
                <a:gd name="T15" fmla="*/ 7 h 37"/>
                <a:gd name="T16" fmla="*/ 6 w 35"/>
                <a:gd name="T17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7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1" y="0"/>
                    <a:pt x="33" y="2"/>
                    <a:pt x="34" y="5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29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7"/>
                    <a:pt x="2" y="35"/>
                    <a:pt x="2" y="3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83"/>
            <p:cNvSpPr/>
            <p:nvPr/>
          </p:nvSpPr>
          <p:spPr bwMode="auto">
            <a:xfrm>
              <a:off x="7897809" y="5894376"/>
              <a:ext cx="77788" cy="82550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3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84"/>
            <p:cNvSpPr/>
            <p:nvPr/>
          </p:nvSpPr>
          <p:spPr bwMode="auto">
            <a:xfrm>
              <a:off x="7904160" y="5983277"/>
              <a:ext cx="127000" cy="85725"/>
            </a:xfrm>
            <a:custGeom>
              <a:avLst/>
              <a:gdLst>
                <a:gd name="T0" fmla="*/ 6 w 59"/>
                <a:gd name="T1" fmla="*/ 3 h 40"/>
                <a:gd name="T2" fmla="*/ 51 w 59"/>
                <a:gd name="T3" fmla="*/ 1 h 40"/>
                <a:gd name="T4" fmla="*/ 58 w 59"/>
                <a:gd name="T5" fmla="*/ 7 h 40"/>
                <a:gd name="T6" fmla="*/ 59 w 59"/>
                <a:gd name="T7" fmla="*/ 30 h 40"/>
                <a:gd name="T8" fmla="*/ 53 w 59"/>
                <a:gd name="T9" fmla="*/ 37 h 40"/>
                <a:gd name="T10" fmla="*/ 8 w 59"/>
                <a:gd name="T11" fmla="*/ 39 h 40"/>
                <a:gd name="T12" fmla="*/ 1 w 59"/>
                <a:gd name="T13" fmla="*/ 33 h 40"/>
                <a:gd name="T14" fmla="*/ 0 w 59"/>
                <a:gd name="T15" fmla="*/ 10 h 40"/>
                <a:gd name="T16" fmla="*/ 6 w 59"/>
                <a:gd name="T17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40">
                  <a:moveTo>
                    <a:pt x="6" y="3"/>
                  </a:moveTo>
                  <a:cubicBezTo>
                    <a:pt x="51" y="1"/>
                    <a:pt x="51" y="1"/>
                    <a:pt x="51" y="1"/>
                  </a:cubicBezTo>
                  <a:cubicBezTo>
                    <a:pt x="55" y="0"/>
                    <a:pt x="58" y="3"/>
                    <a:pt x="58" y="7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34"/>
                    <a:pt x="57" y="37"/>
                    <a:pt x="53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5" y="40"/>
                    <a:pt x="2" y="37"/>
                    <a:pt x="1" y="3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"/>
                    <a:pt x="3" y="3"/>
                    <a:pt x="6" y="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85"/>
            <p:cNvSpPr/>
            <p:nvPr/>
          </p:nvSpPr>
          <p:spPr bwMode="auto">
            <a:xfrm>
              <a:off x="7908922" y="6072176"/>
              <a:ext cx="146049" cy="87313"/>
            </a:xfrm>
            <a:custGeom>
              <a:avLst/>
              <a:gdLst>
                <a:gd name="T0" fmla="*/ 7 w 68"/>
                <a:gd name="T1" fmla="*/ 4 h 40"/>
                <a:gd name="T2" fmla="*/ 60 w 68"/>
                <a:gd name="T3" fmla="*/ 1 h 40"/>
                <a:gd name="T4" fmla="*/ 67 w 68"/>
                <a:gd name="T5" fmla="*/ 7 h 40"/>
                <a:gd name="T6" fmla="*/ 68 w 68"/>
                <a:gd name="T7" fmla="*/ 30 h 40"/>
                <a:gd name="T8" fmla="*/ 62 w 68"/>
                <a:gd name="T9" fmla="*/ 37 h 40"/>
                <a:gd name="T10" fmla="*/ 9 w 68"/>
                <a:gd name="T11" fmla="*/ 40 h 40"/>
                <a:gd name="T12" fmla="*/ 2 w 68"/>
                <a:gd name="T13" fmla="*/ 34 h 40"/>
                <a:gd name="T14" fmla="*/ 0 w 68"/>
                <a:gd name="T15" fmla="*/ 11 h 40"/>
                <a:gd name="T16" fmla="*/ 7 w 68"/>
                <a:gd name="T1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40">
                  <a:moveTo>
                    <a:pt x="7" y="4"/>
                  </a:moveTo>
                  <a:cubicBezTo>
                    <a:pt x="60" y="1"/>
                    <a:pt x="60" y="1"/>
                    <a:pt x="60" y="1"/>
                  </a:cubicBezTo>
                  <a:cubicBezTo>
                    <a:pt x="64" y="0"/>
                    <a:pt x="67" y="3"/>
                    <a:pt x="67" y="7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8" y="34"/>
                    <a:pt x="66" y="37"/>
                    <a:pt x="62" y="37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5" y="40"/>
                    <a:pt x="2" y="38"/>
                    <a:pt x="2" y="3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86"/>
            <p:cNvSpPr/>
            <p:nvPr/>
          </p:nvSpPr>
          <p:spPr bwMode="auto">
            <a:xfrm>
              <a:off x="7915271" y="6162663"/>
              <a:ext cx="195262" cy="88899"/>
            </a:xfrm>
            <a:custGeom>
              <a:avLst/>
              <a:gdLst>
                <a:gd name="T0" fmla="*/ 6 w 91"/>
                <a:gd name="T1" fmla="*/ 4 h 41"/>
                <a:gd name="T2" fmla="*/ 83 w 91"/>
                <a:gd name="T3" fmla="*/ 0 h 41"/>
                <a:gd name="T4" fmla="*/ 89 w 91"/>
                <a:gd name="T5" fmla="*/ 6 h 41"/>
                <a:gd name="T6" fmla="*/ 91 w 91"/>
                <a:gd name="T7" fmla="*/ 29 h 41"/>
                <a:gd name="T8" fmla="*/ 85 w 91"/>
                <a:gd name="T9" fmla="*/ 36 h 41"/>
                <a:gd name="T10" fmla="*/ 8 w 91"/>
                <a:gd name="T11" fmla="*/ 41 h 41"/>
                <a:gd name="T12" fmla="*/ 1 w 91"/>
                <a:gd name="T13" fmla="*/ 35 h 41"/>
                <a:gd name="T14" fmla="*/ 0 w 91"/>
                <a:gd name="T15" fmla="*/ 11 h 41"/>
                <a:gd name="T16" fmla="*/ 6 w 91"/>
                <a:gd name="T17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41">
                  <a:moveTo>
                    <a:pt x="6" y="4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86" y="0"/>
                    <a:pt x="89" y="2"/>
                    <a:pt x="89" y="6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33"/>
                    <a:pt x="88" y="36"/>
                    <a:pt x="85" y="36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5" y="41"/>
                    <a:pt x="2" y="38"/>
                    <a:pt x="1" y="3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8"/>
                    <a:pt x="2" y="5"/>
                    <a:pt x="6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87"/>
            <p:cNvSpPr/>
            <p:nvPr/>
          </p:nvSpPr>
          <p:spPr bwMode="auto">
            <a:xfrm>
              <a:off x="7920034" y="6259500"/>
              <a:ext cx="100014" cy="84137"/>
            </a:xfrm>
            <a:custGeom>
              <a:avLst/>
              <a:gdLst>
                <a:gd name="T0" fmla="*/ 7 w 47"/>
                <a:gd name="T1" fmla="*/ 2 h 39"/>
                <a:gd name="T2" fmla="*/ 38 w 47"/>
                <a:gd name="T3" fmla="*/ 0 h 39"/>
                <a:gd name="T4" fmla="*/ 45 w 47"/>
                <a:gd name="T5" fmla="*/ 6 h 39"/>
                <a:gd name="T6" fmla="*/ 47 w 47"/>
                <a:gd name="T7" fmla="*/ 30 h 39"/>
                <a:gd name="T8" fmla="*/ 40 w 47"/>
                <a:gd name="T9" fmla="*/ 36 h 39"/>
                <a:gd name="T10" fmla="*/ 9 w 47"/>
                <a:gd name="T11" fmla="*/ 38 h 39"/>
                <a:gd name="T12" fmla="*/ 2 w 47"/>
                <a:gd name="T13" fmla="*/ 32 h 39"/>
                <a:gd name="T14" fmla="*/ 0 w 47"/>
                <a:gd name="T15" fmla="*/ 9 h 39"/>
                <a:gd name="T16" fmla="*/ 7 w 47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39">
                  <a:moveTo>
                    <a:pt x="7" y="2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42" y="0"/>
                    <a:pt x="45" y="3"/>
                    <a:pt x="45" y="6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7" y="33"/>
                    <a:pt x="44" y="36"/>
                    <a:pt x="40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88"/>
            <p:cNvSpPr/>
            <p:nvPr/>
          </p:nvSpPr>
          <p:spPr bwMode="auto">
            <a:xfrm>
              <a:off x="8040683" y="5978514"/>
              <a:ext cx="80963" cy="80963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89"/>
            <p:cNvSpPr/>
            <p:nvPr/>
          </p:nvSpPr>
          <p:spPr bwMode="auto">
            <a:xfrm>
              <a:off x="8134346" y="5972163"/>
              <a:ext cx="82550" cy="80963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90"/>
            <p:cNvSpPr/>
            <p:nvPr/>
          </p:nvSpPr>
          <p:spPr bwMode="auto">
            <a:xfrm>
              <a:off x="8229597" y="5967401"/>
              <a:ext cx="80963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91"/>
            <p:cNvSpPr/>
            <p:nvPr/>
          </p:nvSpPr>
          <p:spPr bwMode="auto">
            <a:xfrm>
              <a:off x="8323259" y="5961051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92"/>
            <p:cNvSpPr/>
            <p:nvPr/>
          </p:nvSpPr>
          <p:spPr bwMode="auto">
            <a:xfrm>
              <a:off x="8418508" y="5956288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1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93"/>
            <p:cNvSpPr/>
            <p:nvPr/>
          </p:nvSpPr>
          <p:spPr bwMode="auto">
            <a:xfrm>
              <a:off x="8513758" y="5949939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94"/>
            <p:cNvSpPr/>
            <p:nvPr/>
          </p:nvSpPr>
          <p:spPr bwMode="auto">
            <a:xfrm>
              <a:off x="8607421" y="5943588"/>
              <a:ext cx="82550" cy="84137"/>
            </a:xfrm>
            <a:custGeom>
              <a:avLst/>
              <a:gdLst>
                <a:gd name="T0" fmla="*/ 7 w 38"/>
                <a:gd name="T1" fmla="*/ 2 h 39"/>
                <a:gd name="T2" fmla="*/ 30 w 38"/>
                <a:gd name="T3" fmla="*/ 1 h 39"/>
                <a:gd name="T4" fmla="*/ 36 w 38"/>
                <a:gd name="T5" fmla="*/ 7 h 39"/>
                <a:gd name="T6" fmla="*/ 38 w 38"/>
                <a:gd name="T7" fmla="*/ 30 h 39"/>
                <a:gd name="T8" fmla="*/ 32 w 38"/>
                <a:gd name="T9" fmla="*/ 37 h 39"/>
                <a:gd name="T10" fmla="*/ 9 w 38"/>
                <a:gd name="T11" fmla="*/ 38 h 39"/>
                <a:gd name="T12" fmla="*/ 2 w 38"/>
                <a:gd name="T13" fmla="*/ 32 h 39"/>
                <a:gd name="T14" fmla="*/ 1 w 38"/>
                <a:gd name="T15" fmla="*/ 9 h 39"/>
                <a:gd name="T16" fmla="*/ 7 w 38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95"/>
            <p:cNvSpPr/>
            <p:nvPr/>
          </p:nvSpPr>
          <p:spPr bwMode="auto">
            <a:xfrm>
              <a:off x="8702672" y="5940413"/>
              <a:ext cx="82550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96"/>
            <p:cNvSpPr/>
            <p:nvPr/>
          </p:nvSpPr>
          <p:spPr bwMode="auto">
            <a:xfrm>
              <a:off x="8799509" y="5934064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1 h 38"/>
                <a:gd name="T4" fmla="*/ 35 w 37"/>
                <a:gd name="T5" fmla="*/ 7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5" y="3"/>
                    <a:pt x="35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97"/>
            <p:cNvSpPr/>
            <p:nvPr/>
          </p:nvSpPr>
          <p:spPr bwMode="auto">
            <a:xfrm>
              <a:off x="8894759" y="59293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98"/>
            <p:cNvSpPr/>
            <p:nvPr/>
          </p:nvSpPr>
          <p:spPr bwMode="auto">
            <a:xfrm>
              <a:off x="8988421" y="5922951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99"/>
            <p:cNvSpPr/>
            <p:nvPr/>
          </p:nvSpPr>
          <p:spPr bwMode="auto">
            <a:xfrm>
              <a:off x="9083671" y="5918189"/>
              <a:ext cx="79375" cy="82550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7 h 38"/>
                <a:gd name="T12" fmla="*/ 1 w 37"/>
                <a:gd name="T13" fmla="*/ 31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100"/>
            <p:cNvSpPr/>
            <p:nvPr/>
          </p:nvSpPr>
          <p:spPr bwMode="auto">
            <a:xfrm>
              <a:off x="8072435" y="60690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101"/>
            <p:cNvSpPr/>
            <p:nvPr/>
          </p:nvSpPr>
          <p:spPr bwMode="auto">
            <a:xfrm>
              <a:off x="8167685" y="6062651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102"/>
            <p:cNvSpPr/>
            <p:nvPr/>
          </p:nvSpPr>
          <p:spPr bwMode="auto">
            <a:xfrm>
              <a:off x="8261346" y="6057889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8 h 38"/>
                <a:gd name="T12" fmla="*/ 2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103"/>
            <p:cNvSpPr/>
            <p:nvPr/>
          </p:nvSpPr>
          <p:spPr bwMode="auto">
            <a:xfrm>
              <a:off x="8356596" y="6051538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2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104"/>
            <p:cNvSpPr/>
            <p:nvPr/>
          </p:nvSpPr>
          <p:spPr bwMode="auto">
            <a:xfrm>
              <a:off x="8450259" y="6046776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29 h 38"/>
                <a:gd name="T8" fmla="*/ 31 w 38"/>
                <a:gd name="T9" fmla="*/ 36 h 38"/>
                <a:gd name="T10" fmla="*/ 8 w 38"/>
                <a:gd name="T11" fmla="*/ 37 h 38"/>
                <a:gd name="T12" fmla="*/ 2 w 38"/>
                <a:gd name="T13" fmla="*/ 31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105"/>
            <p:cNvSpPr/>
            <p:nvPr/>
          </p:nvSpPr>
          <p:spPr bwMode="auto">
            <a:xfrm>
              <a:off x="8545509" y="6040427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106"/>
            <p:cNvSpPr/>
            <p:nvPr/>
          </p:nvSpPr>
          <p:spPr bwMode="auto">
            <a:xfrm>
              <a:off x="8640758" y="6034076"/>
              <a:ext cx="80963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107"/>
            <p:cNvSpPr/>
            <p:nvPr/>
          </p:nvSpPr>
          <p:spPr bwMode="auto">
            <a:xfrm>
              <a:off x="8734421" y="6029314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108"/>
            <p:cNvSpPr/>
            <p:nvPr/>
          </p:nvSpPr>
          <p:spPr bwMode="auto">
            <a:xfrm>
              <a:off x="8829671" y="6022963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9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109"/>
            <p:cNvSpPr/>
            <p:nvPr/>
          </p:nvSpPr>
          <p:spPr bwMode="auto">
            <a:xfrm>
              <a:off x="8924920" y="6019789"/>
              <a:ext cx="80963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110"/>
            <p:cNvSpPr/>
            <p:nvPr/>
          </p:nvSpPr>
          <p:spPr bwMode="auto">
            <a:xfrm>
              <a:off x="9018583" y="6013438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111"/>
            <p:cNvSpPr/>
            <p:nvPr/>
          </p:nvSpPr>
          <p:spPr bwMode="auto">
            <a:xfrm>
              <a:off x="8126410" y="6156314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112"/>
            <p:cNvSpPr/>
            <p:nvPr/>
          </p:nvSpPr>
          <p:spPr bwMode="auto">
            <a:xfrm>
              <a:off x="8220071" y="6151552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7 h 38"/>
                <a:gd name="T12" fmla="*/ 2 w 38"/>
                <a:gd name="T13" fmla="*/ 31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113"/>
            <p:cNvSpPr/>
            <p:nvPr/>
          </p:nvSpPr>
          <p:spPr bwMode="auto">
            <a:xfrm>
              <a:off x="8315321" y="6145201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114"/>
            <p:cNvSpPr/>
            <p:nvPr/>
          </p:nvSpPr>
          <p:spPr bwMode="auto">
            <a:xfrm>
              <a:off x="8412159" y="6138852"/>
              <a:ext cx="79375" cy="82550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1 h 38"/>
                <a:gd name="T4" fmla="*/ 35 w 37"/>
                <a:gd name="T5" fmla="*/ 7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5" y="3"/>
                    <a:pt x="35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115"/>
            <p:cNvSpPr/>
            <p:nvPr/>
          </p:nvSpPr>
          <p:spPr bwMode="auto">
            <a:xfrm>
              <a:off x="8507409" y="6135677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116"/>
            <p:cNvSpPr/>
            <p:nvPr/>
          </p:nvSpPr>
          <p:spPr bwMode="auto">
            <a:xfrm>
              <a:off x="8601071" y="6129326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117"/>
            <p:cNvSpPr/>
            <p:nvPr/>
          </p:nvSpPr>
          <p:spPr bwMode="auto">
            <a:xfrm>
              <a:off x="8696321" y="6124563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118"/>
            <p:cNvSpPr/>
            <p:nvPr/>
          </p:nvSpPr>
          <p:spPr bwMode="auto">
            <a:xfrm>
              <a:off x="8791571" y="6118213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119"/>
            <p:cNvSpPr/>
            <p:nvPr/>
          </p:nvSpPr>
          <p:spPr bwMode="auto">
            <a:xfrm>
              <a:off x="8885234" y="6113451"/>
              <a:ext cx="79375" cy="82550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7 h 38"/>
                <a:gd name="T12" fmla="*/ 1 w 37"/>
                <a:gd name="T13" fmla="*/ 31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120"/>
            <p:cNvSpPr/>
            <p:nvPr/>
          </p:nvSpPr>
          <p:spPr bwMode="auto">
            <a:xfrm>
              <a:off x="8980484" y="61071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121"/>
            <p:cNvSpPr/>
            <p:nvPr/>
          </p:nvSpPr>
          <p:spPr bwMode="auto">
            <a:xfrm>
              <a:off x="9074145" y="6099164"/>
              <a:ext cx="120650" cy="82550"/>
            </a:xfrm>
            <a:custGeom>
              <a:avLst/>
              <a:gdLst>
                <a:gd name="T0" fmla="*/ 6 w 56"/>
                <a:gd name="T1" fmla="*/ 3 h 39"/>
                <a:gd name="T2" fmla="*/ 48 w 56"/>
                <a:gd name="T3" fmla="*/ 0 h 39"/>
                <a:gd name="T4" fmla="*/ 55 w 56"/>
                <a:gd name="T5" fmla="*/ 7 h 39"/>
                <a:gd name="T6" fmla="*/ 56 w 56"/>
                <a:gd name="T7" fmla="*/ 30 h 39"/>
                <a:gd name="T8" fmla="*/ 50 w 56"/>
                <a:gd name="T9" fmla="*/ 37 h 39"/>
                <a:gd name="T10" fmla="*/ 8 w 56"/>
                <a:gd name="T11" fmla="*/ 39 h 39"/>
                <a:gd name="T12" fmla="*/ 2 w 56"/>
                <a:gd name="T13" fmla="*/ 33 h 39"/>
                <a:gd name="T14" fmla="*/ 0 w 56"/>
                <a:gd name="T15" fmla="*/ 10 h 39"/>
                <a:gd name="T16" fmla="*/ 6 w 56"/>
                <a:gd name="T17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9">
                  <a:moveTo>
                    <a:pt x="6" y="3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1" y="0"/>
                    <a:pt x="54" y="3"/>
                    <a:pt x="55" y="7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4"/>
                    <a:pt x="53" y="37"/>
                    <a:pt x="50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5" y="39"/>
                    <a:pt x="2" y="37"/>
                    <a:pt x="2" y="3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"/>
                    <a:pt x="3" y="3"/>
                    <a:pt x="6" y="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122"/>
            <p:cNvSpPr/>
            <p:nvPr/>
          </p:nvSpPr>
          <p:spPr bwMode="auto">
            <a:xfrm>
              <a:off x="8035921" y="6253151"/>
              <a:ext cx="80963" cy="80963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123"/>
            <p:cNvSpPr/>
            <p:nvPr/>
          </p:nvSpPr>
          <p:spPr bwMode="auto">
            <a:xfrm>
              <a:off x="8129584" y="6248388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124"/>
            <p:cNvSpPr/>
            <p:nvPr/>
          </p:nvSpPr>
          <p:spPr bwMode="auto">
            <a:xfrm>
              <a:off x="8224835" y="6242038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7"/>
                    <a:pt x="3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125"/>
            <p:cNvSpPr/>
            <p:nvPr/>
          </p:nvSpPr>
          <p:spPr bwMode="auto">
            <a:xfrm>
              <a:off x="8320083" y="6238864"/>
              <a:ext cx="80963" cy="80963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7 h 38"/>
                <a:gd name="T12" fmla="*/ 2 w 38"/>
                <a:gd name="T13" fmla="*/ 31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26"/>
            <p:cNvSpPr/>
            <p:nvPr/>
          </p:nvSpPr>
          <p:spPr bwMode="auto">
            <a:xfrm>
              <a:off x="8413746" y="6232513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27"/>
            <p:cNvSpPr/>
            <p:nvPr/>
          </p:nvSpPr>
          <p:spPr bwMode="auto">
            <a:xfrm>
              <a:off x="8508996" y="6224576"/>
              <a:ext cx="82550" cy="84137"/>
            </a:xfrm>
            <a:custGeom>
              <a:avLst/>
              <a:gdLst>
                <a:gd name="T0" fmla="*/ 7 w 38"/>
                <a:gd name="T1" fmla="*/ 2 h 39"/>
                <a:gd name="T2" fmla="*/ 30 w 38"/>
                <a:gd name="T3" fmla="*/ 1 h 39"/>
                <a:gd name="T4" fmla="*/ 36 w 38"/>
                <a:gd name="T5" fmla="*/ 7 h 39"/>
                <a:gd name="T6" fmla="*/ 38 w 38"/>
                <a:gd name="T7" fmla="*/ 30 h 39"/>
                <a:gd name="T8" fmla="*/ 32 w 38"/>
                <a:gd name="T9" fmla="*/ 37 h 39"/>
                <a:gd name="T10" fmla="*/ 9 w 38"/>
                <a:gd name="T11" fmla="*/ 38 h 39"/>
                <a:gd name="T12" fmla="*/ 2 w 38"/>
                <a:gd name="T13" fmla="*/ 32 h 39"/>
                <a:gd name="T14" fmla="*/ 1 w 38"/>
                <a:gd name="T15" fmla="*/ 9 h 39"/>
                <a:gd name="T16" fmla="*/ 7 w 38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28"/>
            <p:cNvSpPr/>
            <p:nvPr/>
          </p:nvSpPr>
          <p:spPr bwMode="auto">
            <a:xfrm>
              <a:off x="8604245" y="6221402"/>
              <a:ext cx="80963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29"/>
            <p:cNvSpPr/>
            <p:nvPr/>
          </p:nvSpPr>
          <p:spPr bwMode="auto">
            <a:xfrm>
              <a:off x="8697910" y="6215051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1 h 38"/>
                <a:gd name="T4" fmla="*/ 36 w 38"/>
                <a:gd name="T5" fmla="*/ 7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9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130"/>
            <p:cNvSpPr/>
            <p:nvPr/>
          </p:nvSpPr>
          <p:spPr bwMode="auto">
            <a:xfrm>
              <a:off x="8794746" y="6210289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5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5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131"/>
            <p:cNvSpPr/>
            <p:nvPr/>
          </p:nvSpPr>
          <p:spPr bwMode="auto">
            <a:xfrm>
              <a:off x="8889996" y="6203938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132"/>
            <p:cNvSpPr/>
            <p:nvPr/>
          </p:nvSpPr>
          <p:spPr bwMode="auto">
            <a:xfrm>
              <a:off x="8985246" y="6197589"/>
              <a:ext cx="119063" cy="84137"/>
            </a:xfrm>
            <a:custGeom>
              <a:avLst/>
              <a:gdLst>
                <a:gd name="T0" fmla="*/ 6 w 56"/>
                <a:gd name="T1" fmla="*/ 2 h 39"/>
                <a:gd name="T2" fmla="*/ 48 w 56"/>
                <a:gd name="T3" fmla="*/ 0 h 39"/>
                <a:gd name="T4" fmla="*/ 54 w 56"/>
                <a:gd name="T5" fmla="*/ 6 h 39"/>
                <a:gd name="T6" fmla="*/ 56 w 56"/>
                <a:gd name="T7" fmla="*/ 29 h 39"/>
                <a:gd name="T8" fmla="*/ 50 w 56"/>
                <a:gd name="T9" fmla="*/ 36 h 39"/>
                <a:gd name="T10" fmla="*/ 8 w 56"/>
                <a:gd name="T11" fmla="*/ 38 h 39"/>
                <a:gd name="T12" fmla="*/ 1 w 56"/>
                <a:gd name="T13" fmla="*/ 32 h 39"/>
                <a:gd name="T14" fmla="*/ 0 w 56"/>
                <a:gd name="T15" fmla="*/ 9 h 39"/>
                <a:gd name="T16" fmla="*/ 6 w 56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9">
                  <a:moveTo>
                    <a:pt x="6" y="2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1" y="0"/>
                    <a:pt x="54" y="2"/>
                    <a:pt x="54" y="6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33"/>
                    <a:pt x="53" y="36"/>
                    <a:pt x="5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9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133"/>
            <p:cNvSpPr/>
            <p:nvPr/>
          </p:nvSpPr>
          <p:spPr bwMode="auto">
            <a:xfrm>
              <a:off x="9124946" y="6191238"/>
              <a:ext cx="76199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34"/>
            <p:cNvSpPr/>
            <p:nvPr/>
          </p:nvSpPr>
          <p:spPr bwMode="auto">
            <a:xfrm>
              <a:off x="8389933" y="6351576"/>
              <a:ext cx="536574" cy="292100"/>
            </a:xfrm>
            <a:custGeom>
              <a:avLst/>
              <a:gdLst>
                <a:gd name="T0" fmla="*/ 6 w 249"/>
                <a:gd name="T1" fmla="*/ 13 h 136"/>
                <a:gd name="T2" fmla="*/ 235 w 249"/>
                <a:gd name="T3" fmla="*/ 0 h 136"/>
                <a:gd name="T4" fmla="*/ 242 w 249"/>
                <a:gd name="T5" fmla="*/ 6 h 136"/>
                <a:gd name="T6" fmla="*/ 249 w 249"/>
                <a:gd name="T7" fmla="*/ 116 h 136"/>
                <a:gd name="T8" fmla="*/ 243 w 249"/>
                <a:gd name="T9" fmla="*/ 123 h 136"/>
                <a:gd name="T10" fmla="*/ 14 w 249"/>
                <a:gd name="T11" fmla="*/ 136 h 136"/>
                <a:gd name="T12" fmla="*/ 7 w 249"/>
                <a:gd name="T13" fmla="*/ 130 h 136"/>
                <a:gd name="T14" fmla="*/ 0 w 249"/>
                <a:gd name="T15" fmla="*/ 20 h 136"/>
                <a:gd name="T16" fmla="*/ 6 w 249"/>
                <a:gd name="T17" fmla="*/ 1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9" h="136">
                  <a:moveTo>
                    <a:pt x="6" y="13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239" y="0"/>
                    <a:pt x="242" y="2"/>
                    <a:pt x="242" y="6"/>
                  </a:cubicBezTo>
                  <a:cubicBezTo>
                    <a:pt x="249" y="116"/>
                    <a:pt x="249" y="116"/>
                    <a:pt x="249" y="116"/>
                  </a:cubicBezTo>
                  <a:cubicBezTo>
                    <a:pt x="249" y="120"/>
                    <a:pt x="246" y="123"/>
                    <a:pt x="243" y="123"/>
                  </a:cubicBezTo>
                  <a:cubicBezTo>
                    <a:pt x="14" y="136"/>
                    <a:pt x="14" y="136"/>
                    <a:pt x="14" y="136"/>
                  </a:cubicBezTo>
                  <a:cubicBezTo>
                    <a:pt x="10" y="136"/>
                    <a:pt x="7" y="134"/>
                    <a:pt x="7" y="13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7"/>
                    <a:pt x="3" y="14"/>
                    <a:pt x="6" y="1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35"/>
            <p:cNvSpPr/>
            <p:nvPr/>
          </p:nvSpPr>
          <p:spPr bwMode="auto">
            <a:xfrm>
              <a:off x="8407395" y="6648437"/>
              <a:ext cx="254000" cy="68263"/>
            </a:xfrm>
            <a:custGeom>
              <a:avLst/>
              <a:gdLst>
                <a:gd name="T0" fmla="*/ 1 w 118"/>
                <a:gd name="T1" fmla="*/ 7 h 32"/>
                <a:gd name="T2" fmla="*/ 115 w 118"/>
                <a:gd name="T3" fmla="*/ 0 h 32"/>
                <a:gd name="T4" fmla="*/ 116 w 118"/>
                <a:gd name="T5" fmla="*/ 1 h 32"/>
                <a:gd name="T6" fmla="*/ 118 w 118"/>
                <a:gd name="T7" fmla="*/ 24 h 32"/>
                <a:gd name="T8" fmla="*/ 116 w 118"/>
                <a:gd name="T9" fmla="*/ 26 h 32"/>
                <a:gd name="T10" fmla="*/ 3 w 118"/>
                <a:gd name="T11" fmla="*/ 32 h 32"/>
                <a:gd name="T12" fmla="*/ 1 w 118"/>
                <a:gd name="T13" fmla="*/ 31 h 32"/>
                <a:gd name="T14" fmla="*/ 0 w 118"/>
                <a:gd name="T15" fmla="*/ 8 h 32"/>
                <a:gd name="T16" fmla="*/ 1 w 118"/>
                <a:gd name="T17" fmla="*/ 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32">
                  <a:moveTo>
                    <a:pt x="1" y="7"/>
                  </a:move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6" y="1"/>
                    <a:pt x="116" y="1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5"/>
                    <a:pt x="117" y="25"/>
                    <a:pt x="116" y="26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1" y="32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7"/>
                    <a:pt x="1" y="7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36"/>
            <p:cNvSpPr/>
            <p:nvPr/>
          </p:nvSpPr>
          <p:spPr bwMode="auto">
            <a:xfrm>
              <a:off x="8677271" y="6632563"/>
              <a:ext cx="254000" cy="69850"/>
            </a:xfrm>
            <a:custGeom>
              <a:avLst/>
              <a:gdLst>
                <a:gd name="T0" fmla="*/ 1 w 118"/>
                <a:gd name="T1" fmla="*/ 6 h 32"/>
                <a:gd name="T2" fmla="*/ 115 w 118"/>
                <a:gd name="T3" fmla="*/ 0 h 32"/>
                <a:gd name="T4" fmla="*/ 116 w 118"/>
                <a:gd name="T5" fmla="*/ 1 h 32"/>
                <a:gd name="T6" fmla="*/ 118 w 118"/>
                <a:gd name="T7" fmla="*/ 24 h 32"/>
                <a:gd name="T8" fmla="*/ 117 w 118"/>
                <a:gd name="T9" fmla="*/ 25 h 32"/>
                <a:gd name="T10" fmla="*/ 3 w 118"/>
                <a:gd name="T11" fmla="*/ 32 h 32"/>
                <a:gd name="T12" fmla="*/ 1 w 118"/>
                <a:gd name="T13" fmla="*/ 31 h 32"/>
                <a:gd name="T14" fmla="*/ 0 w 118"/>
                <a:gd name="T15" fmla="*/ 8 h 32"/>
                <a:gd name="T16" fmla="*/ 1 w 118"/>
                <a:gd name="T17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32">
                  <a:moveTo>
                    <a:pt x="1" y="6"/>
                  </a:move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6" y="0"/>
                    <a:pt x="116" y="1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5"/>
                    <a:pt x="117" y="25"/>
                    <a:pt x="117" y="25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1" y="31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6"/>
                    <a:pt x="1" y="6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137"/>
            <p:cNvSpPr>
              <a:spLocks noEditPoints="1"/>
            </p:cNvSpPr>
            <p:nvPr/>
          </p:nvSpPr>
          <p:spPr bwMode="auto">
            <a:xfrm>
              <a:off x="7685084" y="5197465"/>
              <a:ext cx="1797050" cy="341313"/>
            </a:xfrm>
            <a:custGeom>
              <a:avLst/>
              <a:gdLst>
                <a:gd name="T0" fmla="*/ 1132 w 1132"/>
                <a:gd name="T1" fmla="*/ 0 h 215"/>
                <a:gd name="T2" fmla="*/ 0 w 1132"/>
                <a:gd name="T3" fmla="*/ 65 h 215"/>
                <a:gd name="T4" fmla="*/ 0 w 1132"/>
                <a:gd name="T5" fmla="*/ 65 h 215"/>
                <a:gd name="T6" fmla="*/ 1071 w 1132"/>
                <a:gd name="T7" fmla="*/ 215 h 215"/>
                <a:gd name="T8" fmla="*/ 1132 w 1132"/>
                <a:gd name="T9" fmla="*/ 0 h 215"/>
                <a:gd name="T10" fmla="*/ 1132 w 1132"/>
                <a:gd name="T11" fmla="*/ 0 h 215"/>
                <a:gd name="T12" fmla="*/ 1132 w 1132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2" h="215">
                  <a:moveTo>
                    <a:pt x="1132" y="0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1071" y="215"/>
                  </a:lnTo>
                  <a:lnTo>
                    <a:pt x="1132" y="0"/>
                  </a:lnTo>
                  <a:close/>
                  <a:moveTo>
                    <a:pt x="1132" y="0"/>
                  </a:moveTo>
                  <a:lnTo>
                    <a:pt x="1132" y="0"/>
                  </a:lnTo>
                  <a:close/>
                </a:path>
              </a:pathLst>
            </a:custGeom>
            <a:solidFill>
              <a:srgbClr val="93CA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138"/>
            <p:cNvSpPr>
              <a:spLocks noEditPoints="1"/>
            </p:cNvSpPr>
            <p:nvPr/>
          </p:nvSpPr>
          <p:spPr bwMode="auto">
            <a:xfrm>
              <a:off x="7685084" y="5197465"/>
              <a:ext cx="1797050" cy="341313"/>
            </a:xfrm>
            <a:custGeom>
              <a:avLst/>
              <a:gdLst>
                <a:gd name="T0" fmla="*/ 1132 w 1132"/>
                <a:gd name="T1" fmla="*/ 0 h 215"/>
                <a:gd name="T2" fmla="*/ 0 w 1132"/>
                <a:gd name="T3" fmla="*/ 65 h 215"/>
                <a:gd name="T4" fmla="*/ 0 w 1132"/>
                <a:gd name="T5" fmla="*/ 65 h 215"/>
                <a:gd name="T6" fmla="*/ 1071 w 1132"/>
                <a:gd name="T7" fmla="*/ 215 h 215"/>
                <a:gd name="T8" fmla="*/ 1132 w 1132"/>
                <a:gd name="T9" fmla="*/ 0 h 215"/>
                <a:gd name="T10" fmla="*/ 1132 w 1132"/>
                <a:gd name="T11" fmla="*/ 0 h 215"/>
                <a:gd name="T12" fmla="*/ 1132 w 1132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2" h="215">
                  <a:moveTo>
                    <a:pt x="1132" y="0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1071" y="215"/>
                  </a:lnTo>
                  <a:lnTo>
                    <a:pt x="1132" y="0"/>
                  </a:lnTo>
                  <a:moveTo>
                    <a:pt x="1132" y="0"/>
                  </a:moveTo>
                  <a:lnTo>
                    <a:pt x="11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41"/>
            <p:cNvSpPr/>
            <p:nvPr/>
          </p:nvSpPr>
          <p:spPr bwMode="auto">
            <a:xfrm>
              <a:off x="6010273" y="5413364"/>
              <a:ext cx="268288" cy="200024"/>
            </a:xfrm>
            <a:custGeom>
              <a:avLst/>
              <a:gdLst>
                <a:gd name="T0" fmla="*/ 103 w 124"/>
                <a:gd name="T1" fmla="*/ 2 h 93"/>
                <a:gd name="T2" fmla="*/ 82 w 124"/>
                <a:gd name="T3" fmla="*/ 5 h 93"/>
                <a:gd name="T4" fmla="*/ 39 w 124"/>
                <a:gd name="T5" fmla="*/ 27 h 93"/>
                <a:gd name="T6" fmla="*/ 38 w 124"/>
                <a:gd name="T7" fmla="*/ 30 h 93"/>
                <a:gd name="T8" fmla="*/ 42 w 124"/>
                <a:gd name="T9" fmla="*/ 31 h 93"/>
                <a:gd name="T10" fmla="*/ 84 w 124"/>
                <a:gd name="T11" fmla="*/ 9 h 93"/>
                <a:gd name="T12" fmla="*/ 101 w 124"/>
                <a:gd name="T13" fmla="*/ 8 h 93"/>
                <a:gd name="T14" fmla="*/ 115 w 124"/>
                <a:gd name="T15" fmla="*/ 18 h 93"/>
                <a:gd name="T16" fmla="*/ 116 w 124"/>
                <a:gd name="T17" fmla="*/ 34 h 93"/>
                <a:gd name="T18" fmla="*/ 105 w 124"/>
                <a:gd name="T19" fmla="*/ 47 h 93"/>
                <a:gd name="T20" fmla="*/ 34 w 124"/>
                <a:gd name="T21" fmla="*/ 84 h 93"/>
                <a:gd name="T22" fmla="*/ 11 w 124"/>
                <a:gd name="T23" fmla="*/ 78 h 93"/>
                <a:gd name="T24" fmla="*/ 18 w 124"/>
                <a:gd name="T25" fmla="*/ 56 h 93"/>
                <a:gd name="T26" fmla="*/ 81 w 124"/>
                <a:gd name="T27" fmla="*/ 23 h 93"/>
                <a:gd name="T28" fmla="*/ 90 w 124"/>
                <a:gd name="T29" fmla="*/ 22 h 93"/>
                <a:gd name="T30" fmla="*/ 96 w 124"/>
                <a:gd name="T31" fmla="*/ 27 h 93"/>
                <a:gd name="T32" fmla="*/ 97 w 124"/>
                <a:gd name="T33" fmla="*/ 35 h 93"/>
                <a:gd name="T34" fmla="*/ 91 w 124"/>
                <a:gd name="T35" fmla="*/ 42 h 93"/>
                <a:gd name="T36" fmla="*/ 32 w 124"/>
                <a:gd name="T37" fmla="*/ 72 h 93"/>
                <a:gd name="T38" fmla="*/ 31 w 124"/>
                <a:gd name="T39" fmla="*/ 76 h 93"/>
                <a:gd name="T40" fmla="*/ 35 w 124"/>
                <a:gd name="T41" fmla="*/ 77 h 93"/>
                <a:gd name="T42" fmla="*/ 94 w 124"/>
                <a:gd name="T43" fmla="*/ 46 h 93"/>
                <a:gd name="T44" fmla="*/ 102 w 124"/>
                <a:gd name="T45" fmla="*/ 37 h 93"/>
                <a:gd name="T46" fmla="*/ 101 w 124"/>
                <a:gd name="T47" fmla="*/ 25 h 93"/>
                <a:gd name="T48" fmla="*/ 91 w 124"/>
                <a:gd name="T49" fmla="*/ 17 h 93"/>
                <a:gd name="T50" fmla="*/ 79 w 124"/>
                <a:gd name="T51" fmla="*/ 18 h 93"/>
                <a:gd name="T52" fmla="*/ 16 w 124"/>
                <a:gd name="T53" fmla="*/ 51 h 93"/>
                <a:gd name="T54" fmla="*/ 6 w 124"/>
                <a:gd name="T55" fmla="*/ 80 h 93"/>
                <a:gd name="T56" fmla="*/ 32 w 124"/>
                <a:gd name="T57" fmla="*/ 90 h 93"/>
                <a:gd name="T58" fmla="*/ 36 w 124"/>
                <a:gd name="T59" fmla="*/ 89 h 93"/>
                <a:gd name="T60" fmla="*/ 107 w 124"/>
                <a:gd name="T61" fmla="*/ 52 h 93"/>
                <a:gd name="T62" fmla="*/ 121 w 124"/>
                <a:gd name="T63" fmla="*/ 36 h 93"/>
                <a:gd name="T64" fmla="*/ 120 w 124"/>
                <a:gd name="T65" fmla="*/ 15 h 93"/>
                <a:gd name="T66" fmla="*/ 103 w 124"/>
                <a:gd name="T67" fmla="*/ 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4" h="93">
                  <a:moveTo>
                    <a:pt x="103" y="2"/>
                  </a:moveTo>
                  <a:cubicBezTo>
                    <a:pt x="96" y="0"/>
                    <a:pt x="88" y="1"/>
                    <a:pt x="82" y="5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8" y="27"/>
                    <a:pt x="37" y="29"/>
                    <a:pt x="38" y="30"/>
                  </a:cubicBezTo>
                  <a:cubicBezTo>
                    <a:pt x="39" y="32"/>
                    <a:pt x="40" y="32"/>
                    <a:pt x="42" y="31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90" y="7"/>
                    <a:pt x="96" y="6"/>
                    <a:pt x="101" y="8"/>
                  </a:cubicBezTo>
                  <a:cubicBezTo>
                    <a:pt x="107" y="9"/>
                    <a:pt x="112" y="13"/>
                    <a:pt x="115" y="18"/>
                  </a:cubicBezTo>
                  <a:cubicBezTo>
                    <a:pt x="117" y="23"/>
                    <a:pt x="118" y="29"/>
                    <a:pt x="116" y="34"/>
                  </a:cubicBezTo>
                  <a:cubicBezTo>
                    <a:pt x="114" y="40"/>
                    <a:pt x="110" y="44"/>
                    <a:pt x="105" y="47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25" y="88"/>
                    <a:pt x="15" y="85"/>
                    <a:pt x="11" y="78"/>
                  </a:cubicBezTo>
                  <a:cubicBezTo>
                    <a:pt x="7" y="70"/>
                    <a:pt x="10" y="60"/>
                    <a:pt x="18" y="56"/>
                  </a:cubicBezTo>
                  <a:cubicBezTo>
                    <a:pt x="81" y="23"/>
                    <a:pt x="81" y="23"/>
                    <a:pt x="81" y="23"/>
                  </a:cubicBezTo>
                  <a:cubicBezTo>
                    <a:pt x="84" y="22"/>
                    <a:pt x="87" y="21"/>
                    <a:pt x="90" y="22"/>
                  </a:cubicBezTo>
                  <a:cubicBezTo>
                    <a:pt x="92" y="23"/>
                    <a:pt x="95" y="25"/>
                    <a:pt x="96" y="27"/>
                  </a:cubicBezTo>
                  <a:cubicBezTo>
                    <a:pt x="97" y="30"/>
                    <a:pt x="98" y="33"/>
                    <a:pt x="97" y="35"/>
                  </a:cubicBezTo>
                  <a:cubicBezTo>
                    <a:pt x="96" y="38"/>
                    <a:pt x="94" y="40"/>
                    <a:pt x="91" y="4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1" y="73"/>
                    <a:pt x="30" y="75"/>
                    <a:pt x="31" y="76"/>
                  </a:cubicBezTo>
                  <a:cubicBezTo>
                    <a:pt x="31" y="77"/>
                    <a:pt x="33" y="78"/>
                    <a:pt x="35" y="77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8" y="44"/>
                    <a:pt x="101" y="41"/>
                    <a:pt x="102" y="37"/>
                  </a:cubicBezTo>
                  <a:cubicBezTo>
                    <a:pt x="104" y="33"/>
                    <a:pt x="103" y="28"/>
                    <a:pt x="101" y="25"/>
                  </a:cubicBezTo>
                  <a:cubicBezTo>
                    <a:pt x="99" y="21"/>
                    <a:pt x="96" y="18"/>
                    <a:pt x="91" y="17"/>
                  </a:cubicBezTo>
                  <a:cubicBezTo>
                    <a:pt x="87" y="16"/>
                    <a:pt x="83" y="16"/>
                    <a:pt x="79" y="18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5" y="57"/>
                    <a:pt x="0" y="70"/>
                    <a:pt x="6" y="80"/>
                  </a:cubicBezTo>
                  <a:cubicBezTo>
                    <a:pt x="11" y="89"/>
                    <a:pt x="22" y="93"/>
                    <a:pt x="32" y="90"/>
                  </a:cubicBezTo>
                  <a:cubicBezTo>
                    <a:pt x="33" y="90"/>
                    <a:pt x="35" y="89"/>
                    <a:pt x="36" y="89"/>
                  </a:cubicBezTo>
                  <a:cubicBezTo>
                    <a:pt x="107" y="52"/>
                    <a:pt x="107" y="52"/>
                    <a:pt x="107" y="52"/>
                  </a:cubicBezTo>
                  <a:cubicBezTo>
                    <a:pt x="114" y="48"/>
                    <a:pt x="119" y="43"/>
                    <a:pt x="121" y="36"/>
                  </a:cubicBezTo>
                  <a:cubicBezTo>
                    <a:pt x="124" y="29"/>
                    <a:pt x="123" y="22"/>
                    <a:pt x="120" y="15"/>
                  </a:cubicBezTo>
                  <a:cubicBezTo>
                    <a:pt x="116" y="9"/>
                    <a:pt x="110" y="4"/>
                    <a:pt x="103" y="2"/>
                  </a:cubicBezTo>
                  <a:close/>
                </a:path>
              </a:pathLst>
            </a:custGeom>
            <a:solidFill>
              <a:srgbClr val="EAA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142"/>
            <p:cNvSpPr/>
            <p:nvPr/>
          </p:nvSpPr>
          <p:spPr bwMode="auto">
            <a:xfrm>
              <a:off x="5989634" y="5238740"/>
              <a:ext cx="268288" cy="192088"/>
            </a:xfrm>
            <a:custGeom>
              <a:avLst/>
              <a:gdLst>
                <a:gd name="T0" fmla="*/ 105 w 125"/>
                <a:gd name="T1" fmla="*/ 2 h 90"/>
                <a:gd name="T2" fmla="*/ 84 w 125"/>
                <a:gd name="T3" fmla="*/ 3 h 90"/>
                <a:gd name="T4" fmla="*/ 41 w 125"/>
                <a:gd name="T5" fmla="*/ 24 h 90"/>
                <a:gd name="T6" fmla="*/ 39 w 125"/>
                <a:gd name="T7" fmla="*/ 28 h 90"/>
                <a:gd name="T8" fmla="*/ 43 w 125"/>
                <a:gd name="T9" fmla="*/ 29 h 90"/>
                <a:gd name="T10" fmla="*/ 86 w 125"/>
                <a:gd name="T11" fmla="*/ 8 h 90"/>
                <a:gd name="T12" fmla="*/ 103 w 125"/>
                <a:gd name="T13" fmla="*/ 7 h 90"/>
                <a:gd name="T14" fmla="*/ 116 w 125"/>
                <a:gd name="T15" fmla="*/ 18 h 90"/>
                <a:gd name="T16" fmla="*/ 117 w 125"/>
                <a:gd name="T17" fmla="*/ 34 h 90"/>
                <a:gd name="T18" fmla="*/ 106 w 125"/>
                <a:gd name="T19" fmla="*/ 46 h 90"/>
                <a:gd name="T20" fmla="*/ 33 w 125"/>
                <a:gd name="T21" fmla="*/ 81 h 90"/>
                <a:gd name="T22" fmla="*/ 11 w 125"/>
                <a:gd name="T23" fmla="*/ 74 h 90"/>
                <a:gd name="T24" fmla="*/ 19 w 125"/>
                <a:gd name="T25" fmla="*/ 53 h 90"/>
                <a:gd name="T26" fmla="*/ 83 w 125"/>
                <a:gd name="T27" fmla="*/ 22 h 90"/>
                <a:gd name="T28" fmla="*/ 91 w 125"/>
                <a:gd name="T29" fmla="*/ 21 h 90"/>
                <a:gd name="T30" fmla="*/ 97 w 125"/>
                <a:gd name="T31" fmla="*/ 26 h 90"/>
                <a:gd name="T32" fmla="*/ 98 w 125"/>
                <a:gd name="T33" fmla="*/ 34 h 90"/>
                <a:gd name="T34" fmla="*/ 92 w 125"/>
                <a:gd name="T35" fmla="*/ 41 h 90"/>
                <a:gd name="T36" fmla="*/ 32 w 125"/>
                <a:gd name="T37" fmla="*/ 70 h 90"/>
                <a:gd name="T38" fmla="*/ 31 w 125"/>
                <a:gd name="T39" fmla="*/ 73 h 90"/>
                <a:gd name="T40" fmla="*/ 35 w 125"/>
                <a:gd name="T41" fmla="*/ 75 h 90"/>
                <a:gd name="T42" fmla="*/ 95 w 125"/>
                <a:gd name="T43" fmla="*/ 46 h 90"/>
                <a:gd name="T44" fmla="*/ 103 w 125"/>
                <a:gd name="T45" fmla="*/ 36 h 90"/>
                <a:gd name="T46" fmla="*/ 103 w 125"/>
                <a:gd name="T47" fmla="*/ 24 h 90"/>
                <a:gd name="T48" fmla="*/ 93 w 125"/>
                <a:gd name="T49" fmla="*/ 16 h 90"/>
                <a:gd name="T50" fmla="*/ 80 w 125"/>
                <a:gd name="T51" fmla="*/ 17 h 90"/>
                <a:gd name="T52" fmla="*/ 16 w 125"/>
                <a:gd name="T53" fmla="*/ 48 h 90"/>
                <a:gd name="T54" fmla="*/ 6 w 125"/>
                <a:gd name="T55" fmla="*/ 77 h 90"/>
                <a:gd name="T56" fmla="*/ 31 w 125"/>
                <a:gd name="T57" fmla="*/ 88 h 90"/>
                <a:gd name="T58" fmla="*/ 36 w 125"/>
                <a:gd name="T59" fmla="*/ 86 h 90"/>
                <a:gd name="T60" fmla="*/ 108 w 125"/>
                <a:gd name="T61" fmla="*/ 51 h 90"/>
                <a:gd name="T62" fmla="*/ 122 w 125"/>
                <a:gd name="T63" fmla="*/ 36 h 90"/>
                <a:gd name="T64" fmla="*/ 121 w 125"/>
                <a:gd name="T65" fmla="*/ 15 h 90"/>
                <a:gd name="T66" fmla="*/ 105 w 125"/>
                <a:gd name="T67" fmla="*/ 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5" h="90">
                  <a:moveTo>
                    <a:pt x="105" y="2"/>
                  </a:moveTo>
                  <a:cubicBezTo>
                    <a:pt x="98" y="0"/>
                    <a:pt x="91" y="0"/>
                    <a:pt x="84" y="3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39" y="25"/>
                    <a:pt x="39" y="27"/>
                    <a:pt x="39" y="28"/>
                  </a:cubicBezTo>
                  <a:cubicBezTo>
                    <a:pt x="40" y="29"/>
                    <a:pt x="42" y="30"/>
                    <a:pt x="43" y="29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92" y="6"/>
                    <a:pt x="98" y="5"/>
                    <a:pt x="103" y="7"/>
                  </a:cubicBezTo>
                  <a:cubicBezTo>
                    <a:pt x="109" y="9"/>
                    <a:pt x="114" y="12"/>
                    <a:pt x="116" y="18"/>
                  </a:cubicBezTo>
                  <a:cubicBezTo>
                    <a:pt x="119" y="23"/>
                    <a:pt x="119" y="28"/>
                    <a:pt x="117" y="34"/>
                  </a:cubicBezTo>
                  <a:cubicBezTo>
                    <a:pt x="115" y="39"/>
                    <a:pt x="111" y="44"/>
                    <a:pt x="106" y="46"/>
                  </a:cubicBezTo>
                  <a:cubicBezTo>
                    <a:pt x="33" y="81"/>
                    <a:pt x="33" y="81"/>
                    <a:pt x="33" y="81"/>
                  </a:cubicBezTo>
                  <a:cubicBezTo>
                    <a:pt x="25" y="85"/>
                    <a:pt x="15" y="82"/>
                    <a:pt x="11" y="74"/>
                  </a:cubicBezTo>
                  <a:cubicBezTo>
                    <a:pt x="7" y="66"/>
                    <a:pt x="10" y="57"/>
                    <a:pt x="19" y="5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0"/>
                    <a:pt x="88" y="20"/>
                    <a:pt x="91" y="21"/>
                  </a:cubicBezTo>
                  <a:cubicBezTo>
                    <a:pt x="94" y="22"/>
                    <a:pt x="96" y="24"/>
                    <a:pt x="97" y="26"/>
                  </a:cubicBezTo>
                  <a:cubicBezTo>
                    <a:pt x="99" y="29"/>
                    <a:pt x="99" y="32"/>
                    <a:pt x="98" y="34"/>
                  </a:cubicBezTo>
                  <a:cubicBezTo>
                    <a:pt x="97" y="37"/>
                    <a:pt x="95" y="39"/>
                    <a:pt x="92" y="41"/>
                  </a:cubicBezTo>
                  <a:cubicBezTo>
                    <a:pt x="32" y="70"/>
                    <a:pt x="32" y="70"/>
                    <a:pt x="32" y="70"/>
                  </a:cubicBezTo>
                  <a:cubicBezTo>
                    <a:pt x="31" y="70"/>
                    <a:pt x="30" y="72"/>
                    <a:pt x="31" y="73"/>
                  </a:cubicBezTo>
                  <a:cubicBezTo>
                    <a:pt x="31" y="75"/>
                    <a:pt x="33" y="75"/>
                    <a:pt x="35" y="75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9" y="44"/>
                    <a:pt x="102" y="40"/>
                    <a:pt x="103" y="36"/>
                  </a:cubicBezTo>
                  <a:cubicBezTo>
                    <a:pt x="105" y="32"/>
                    <a:pt x="105" y="28"/>
                    <a:pt x="103" y="24"/>
                  </a:cubicBezTo>
                  <a:cubicBezTo>
                    <a:pt x="101" y="20"/>
                    <a:pt x="97" y="17"/>
                    <a:pt x="93" y="16"/>
                  </a:cubicBezTo>
                  <a:cubicBezTo>
                    <a:pt x="89" y="15"/>
                    <a:pt x="84" y="15"/>
                    <a:pt x="80" y="1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5" y="53"/>
                    <a:pt x="0" y="66"/>
                    <a:pt x="6" y="77"/>
                  </a:cubicBezTo>
                  <a:cubicBezTo>
                    <a:pt x="10" y="86"/>
                    <a:pt x="21" y="90"/>
                    <a:pt x="31" y="88"/>
                  </a:cubicBezTo>
                  <a:cubicBezTo>
                    <a:pt x="33" y="87"/>
                    <a:pt x="34" y="87"/>
                    <a:pt x="36" y="86"/>
                  </a:cubicBezTo>
                  <a:cubicBezTo>
                    <a:pt x="108" y="51"/>
                    <a:pt x="108" y="51"/>
                    <a:pt x="108" y="51"/>
                  </a:cubicBezTo>
                  <a:cubicBezTo>
                    <a:pt x="115" y="48"/>
                    <a:pt x="120" y="42"/>
                    <a:pt x="122" y="36"/>
                  </a:cubicBezTo>
                  <a:cubicBezTo>
                    <a:pt x="125" y="29"/>
                    <a:pt x="125" y="21"/>
                    <a:pt x="121" y="15"/>
                  </a:cubicBezTo>
                  <a:cubicBezTo>
                    <a:pt x="118" y="9"/>
                    <a:pt x="112" y="4"/>
                    <a:pt x="105" y="2"/>
                  </a:cubicBezTo>
                  <a:close/>
                </a:path>
              </a:pathLst>
            </a:custGeom>
            <a:solidFill>
              <a:srgbClr val="DE5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144"/>
            <p:cNvSpPr/>
            <p:nvPr/>
          </p:nvSpPr>
          <p:spPr bwMode="auto">
            <a:xfrm>
              <a:off x="4702173" y="5297477"/>
              <a:ext cx="1425574" cy="1612898"/>
            </a:xfrm>
            <a:custGeom>
              <a:avLst/>
              <a:gdLst>
                <a:gd name="T0" fmla="*/ 0 w 898"/>
                <a:gd name="T1" fmla="*/ 252 h 1016"/>
                <a:gd name="T2" fmla="*/ 541 w 898"/>
                <a:gd name="T3" fmla="*/ 0 h 1016"/>
                <a:gd name="T4" fmla="*/ 898 w 898"/>
                <a:gd name="T5" fmla="*/ 764 h 1016"/>
                <a:gd name="T6" fmla="*/ 357 w 898"/>
                <a:gd name="T7" fmla="*/ 1016 h 1016"/>
                <a:gd name="T8" fmla="*/ 0 w 898"/>
                <a:gd name="T9" fmla="*/ 252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8" h="1016">
                  <a:moveTo>
                    <a:pt x="0" y="252"/>
                  </a:moveTo>
                  <a:lnTo>
                    <a:pt x="541" y="0"/>
                  </a:lnTo>
                  <a:lnTo>
                    <a:pt x="898" y="764"/>
                  </a:lnTo>
                  <a:lnTo>
                    <a:pt x="357" y="1016"/>
                  </a:lnTo>
                  <a:lnTo>
                    <a:pt x="0" y="2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145"/>
            <p:cNvSpPr/>
            <p:nvPr/>
          </p:nvSpPr>
          <p:spPr bwMode="auto">
            <a:xfrm>
              <a:off x="4702173" y="5297477"/>
              <a:ext cx="1425574" cy="1612898"/>
            </a:xfrm>
            <a:custGeom>
              <a:avLst/>
              <a:gdLst>
                <a:gd name="T0" fmla="*/ 0 w 898"/>
                <a:gd name="T1" fmla="*/ 252 h 1016"/>
                <a:gd name="T2" fmla="*/ 541 w 898"/>
                <a:gd name="T3" fmla="*/ 0 h 1016"/>
                <a:gd name="T4" fmla="*/ 898 w 898"/>
                <a:gd name="T5" fmla="*/ 764 h 1016"/>
                <a:gd name="T6" fmla="*/ 357 w 898"/>
                <a:gd name="T7" fmla="*/ 1016 h 1016"/>
                <a:gd name="T8" fmla="*/ 0 w 898"/>
                <a:gd name="T9" fmla="*/ 252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8" h="1016">
                  <a:moveTo>
                    <a:pt x="0" y="252"/>
                  </a:moveTo>
                  <a:lnTo>
                    <a:pt x="541" y="0"/>
                  </a:lnTo>
                  <a:lnTo>
                    <a:pt x="898" y="764"/>
                  </a:lnTo>
                  <a:lnTo>
                    <a:pt x="357" y="1016"/>
                  </a:lnTo>
                  <a:lnTo>
                    <a:pt x="0" y="25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146"/>
            <p:cNvSpPr/>
            <p:nvPr/>
          </p:nvSpPr>
          <p:spPr bwMode="auto">
            <a:xfrm>
              <a:off x="4984747" y="5532427"/>
              <a:ext cx="425449" cy="214313"/>
            </a:xfrm>
            <a:custGeom>
              <a:avLst/>
              <a:gdLst>
                <a:gd name="T0" fmla="*/ 0 w 268"/>
                <a:gd name="T1" fmla="*/ 121 h 135"/>
                <a:gd name="T2" fmla="*/ 263 w 268"/>
                <a:gd name="T3" fmla="*/ 0 h 135"/>
                <a:gd name="T4" fmla="*/ 268 w 268"/>
                <a:gd name="T5" fmla="*/ 13 h 135"/>
                <a:gd name="T6" fmla="*/ 5 w 268"/>
                <a:gd name="T7" fmla="*/ 135 h 135"/>
                <a:gd name="T8" fmla="*/ 0 w 268"/>
                <a:gd name="T9" fmla="*/ 12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135">
                  <a:moveTo>
                    <a:pt x="0" y="121"/>
                  </a:moveTo>
                  <a:lnTo>
                    <a:pt x="263" y="0"/>
                  </a:lnTo>
                  <a:lnTo>
                    <a:pt x="268" y="13"/>
                  </a:lnTo>
                  <a:lnTo>
                    <a:pt x="5" y="135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147"/>
            <p:cNvSpPr/>
            <p:nvPr/>
          </p:nvSpPr>
          <p:spPr bwMode="auto">
            <a:xfrm>
              <a:off x="4865686" y="5519727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148"/>
            <p:cNvSpPr/>
            <p:nvPr/>
          </p:nvSpPr>
          <p:spPr bwMode="auto">
            <a:xfrm>
              <a:off x="4883148" y="5556240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49"/>
            <p:cNvSpPr/>
            <p:nvPr/>
          </p:nvSpPr>
          <p:spPr bwMode="auto">
            <a:xfrm>
              <a:off x="4900610" y="5592753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50"/>
            <p:cNvSpPr/>
            <p:nvPr/>
          </p:nvSpPr>
          <p:spPr bwMode="auto">
            <a:xfrm>
              <a:off x="4918072" y="5630852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4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4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151"/>
            <p:cNvSpPr/>
            <p:nvPr/>
          </p:nvSpPr>
          <p:spPr bwMode="auto">
            <a:xfrm>
              <a:off x="4937123" y="5667365"/>
              <a:ext cx="709612" cy="347662"/>
            </a:xfrm>
            <a:custGeom>
              <a:avLst/>
              <a:gdLst>
                <a:gd name="T0" fmla="*/ 0 w 447"/>
                <a:gd name="T1" fmla="*/ 205 h 219"/>
                <a:gd name="T2" fmla="*/ 442 w 447"/>
                <a:gd name="T3" fmla="*/ 0 h 219"/>
                <a:gd name="T4" fmla="*/ 447 w 447"/>
                <a:gd name="T5" fmla="*/ 14 h 219"/>
                <a:gd name="T6" fmla="*/ 6 w 447"/>
                <a:gd name="T7" fmla="*/ 219 h 219"/>
                <a:gd name="T8" fmla="*/ 0 w 447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5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6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152"/>
            <p:cNvSpPr/>
            <p:nvPr/>
          </p:nvSpPr>
          <p:spPr bwMode="auto">
            <a:xfrm>
              <a:off x="4954585" y="5705463"/>
              <a:ext cx="709612" cy="347662"/>
            </a:xfrm>
            <a:custGeom>
              <a:avLst/>
              <a:gdLst>
                <a:gd name="T0" fmla="*/ 0 w 447"/>
                <a:gd name="T1" fmla="*/ 206 h 219"/>
                <a:gd name="T2" fmla="*/ 442 w 447"/>
                <a:gd name="T3" fmla="*/ 0 h 219"/>
                <a:gd name="T4" fmla="*/ 447 w 447"/>
                <a:gd name="T5" fmla="*/ 14 h 219"/>
                <a:gd name="T6" fmla="*/ 5 w 447"/>
                <a:gd name="T7" fmla="*/ 219 h 219"/>
                <a:gd name="T8" fmla="*/ 0 w 447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6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5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153"/>
            <p:cNvSpPr/>
            <p:nvPr/>
          </p:nvSpPr>
          <p:spPr bwMode="auto">
            <a:xfrm>
              <a:off x="4972047" y="5741976"/>
              <a:ext cx="709612" cy="347662"/>
            </a:xfrm>
            <a:custGeom>
              <a:avLst/>
              <a:gdLst>
                <a:gd name="T0" fmla="*/ 0 w 447"/>
                <a:gd name="T1" fmla="*/ 206 h 219"/>
                <a:gd name="T2" fmla="*/ 442 w 447"/>
                <a:gd name="T3" fmla="*/ 0 h 219"/>
                <a:gd name="T4" fmla="*/ 447 w 447"/>
                <a:gd name="T5" fmla="*/ 14 h 219"/>
                <a:gd name="T6" fmla="*/ 5 w 447"/>
                <a:gd name="T7" fmla="*/ 219 h 219"/>
                <a:gd name="T8" fmla="*/ 0 w 447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6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5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154"/>
            <p:cNvSpPr/>
            <p:nvPr/>
          </p:nvSpPr>
          <p:spPr bwMode="auto">
            <a:xfrm>
              <a:off x="4989511" y="5778489"/>
              <a:ext cx="711200" cy="347662"/>
            </a:xfrm>
            <a:custGeom>
              <a:avLst/>
              <a:gdLst>
                <a:gd name="T0" fmla="*/ 0 w 448"/>
                <a:gd name="T1" fmla="*/ 206 h 219"/>
                <a:gd name="T2" fmla="*/ 441 w 448"/>
                <a:gd name="T3" fmla="*/ 0 h 219"/>
                <a:gd name="T4" fmla="*/ 448 w 448"/>
                <a:gd name="T5" fmla="*/ 14 h 219"/>
                <a:gd name="T6" fmla="*/ 6 w 448"/>
                <a:gd name="T7" fmla="*/ 219 h 219"/>
                <a:gd name="T8" fmla="*/ 0 w 448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8" h="219">
                  <a:moveTo>
                    <a:pt x="0" y="206"/>
                  </a:moveTo>
                  <a:lnTo>
                    <a:pt x="441" y="0"/>
                  </a:lnTo>
                  <a:lnTo>
                    <a:pt x="448" y="14"/>
                  </a:lnTo>
                  <a:lnTo>
                    <a:pt x="6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155"/>
            <p:cNvSpPr/>
            <p:nvPr/>
          </p:nvSpPr>
          <p:spPr bwMode="auto">
            <a:xfrm>
              <a:off x="5006973" y="5980101"/>
              <a:ext cx="360363" cy="185738"/>
            </a:xfrm>
            <a:custGeom>
              <a:avLst/>
              <a:gdLst>
                <a:gd name="T0" fmla="*/ 0 w 227"/>
                <a:gd name="T1" fmla="*/ 103 h 117"/>
                <a:gd name="T2" fmla="*/ 220 w 227"/>
                <a:gd name="T3" fmla="*/ 0 h 117"/>
                <a:gd name="T4" fmla="*/ 227 w 227"/>
                <a:gd name="T5" fmla="*/ 14 h 117"/>
                <a:gd name="T6" fmla="*/ 6 w 227"/>
                <a:gd name="T7" fmla="*/ 117 h 117"/>
                <a:gd name="T8" fmla="*/ 0 w 227"/>
                <a:gd name="T9" fmla="*/ 10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17">
                  <a:moveTo>
                    <a:pt x="0" y="103"/>
                  </a:moveTo>
                  <a:lnTo>
                    <a:pt x="220" y="0"/>
                  </a:lnTo>
                  <a:lnTo>
                    <a:pt x="227" y="14"/>
                  </a:lnTo>
                  <a:lnTo>
                    <a:pt x="6" y="117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156"/>
            <p:cNvSpPr/>
            <p:nvPr/>
          </p:nvSpPr>
          <p:spPr bwMode="auto">
            <a:xfrm>
              <a:off x="5597522" y="5953113"/>
              <a:ext cx="230188" cy="227013"/>
            </a:xfrm>
            <a:custGeom>
              <a:avLst/>
              <a:gdLst>
                <a:gd name="T0" fmla="*/ 34 w 107"/>
                <a:gd name="T1" fmla="*/ 10 h 106"/>
                <a:gd name="T2" fmla="*/ 96 w 107"/>
                <a:gd name="T3" fmla="*/ 33 h 106"/>
                <a:gd name="T4" fmla="*/ 73 w 107"/>
                <a:gd name="T5" fmla="*/ 95 h 106"/>
                <a:gd name="T6" fmla="*/ 11 w 107"/>
                <a:gd name="T7" fmla="*/ 72 h 106"/>
                <a:gd name="T8" fmla="*/ 34 w 107"/>
                <a:gd name="T9" fmla="*/ 1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106">
                  <a:moveTo>
                    <a:pt x="34" y="10"/>
                  </a:moveTo>
                  <a:cubicBezTo>
                    <a:pt x="57" y="0"/>
                    <a:pt x="85" y="10"/>
                    <a:pt x="96" y="33"/>
                  </a:cubicBezTo>
                  <a:cubicBezTo>
                    <a:pt x="107" y="56"/>
                    <a:pt x="97" y="84"/>
                    <a:pt x="73" y="95"/>
                  </a:cubicBezTo>
                  <a:cubicBezTo>
                    <a:pt x="50" y="106"/>
                    <a:pt x="22" y="96"/>
                    <a:pt x="11" y="72"/>
                  </a:cubicBezTo>
                  <a:cubicBezTo>
                    <a:pt x="0" y="49"/>
                    <a:pt x="11" y="21"/>
                    <a:pt x="34" y="10"/>
                  </a:cubicBezTo>
                  <a:close/>
                </a:path>
              </a:pathLst>
            </a:custGeom>
            <a:solidFill>
              <a:srgbClr val="80BD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157"/>
            <p:cNvSpPr/>
            <p:nvPr/>
          </p:nvSpPr>
          <p:spPr bwMode="auto">
            <a:xfrm>
              <a:off x="5651497" y="6065827"/>
              <a:ext cx="61913" cy="100014"/>
            </a:xfrm>
            <a:custGeom>
              <a:avLst/>
              <a:gdLst>
                <a:gd name="T0" fmla="*/ 22 w 29"/>
                <a:gd name="T1" fmla="*/ 46 h 46"/>
                <a:gd name="T2" fmla="*/ 0 w 29"/>
                <a:gd name="T3" fmla="*/ 37 h 46"/>
                <a:gd name="T4" fmla="*/ 29 w 29"/>
                <a:gd name="T5" fmla="*/ 0 h 46"/>
                <a:gd name="T6" fmla="*/ 22 w 29"/>
                <a:gd name="T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46">
                  <a:moveTo>
                    <a:pt x="22" y="46"/>
                  </a:moveTo>
                  <a:cubicBezTo>
                    <a:pt x="14" y="45"/>
                    <a:pt x="6" y="42"/>
                    <a:pt x="0" y="37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22" y="46"/>
                  </a:lnTo>
                  <a:close/>
                </a:path>
              </a:pathLst>
            </a:custGeom>
            <a:solidFill>
              <a:srgbClr val="C0F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158"/>
            <p:cNvSpPr/>
            <p:nvPr/>
          </p:nvSpPr>
          <p:spPr bwMode="auto">
            <a:xfrm>
              <a:off x="5608635" y="6021376"/>
              <a:ext cx="104776" cy="123825"/>
            </a:xfrm>
            <a:custGeom>
              <a:avLst/>
              <a:gdLst>
                <a:gd name="T0" fmla="*/ 20 w 49"/>
                <a:gd name="T1" fmla="*/ 58 h 58"/>
                <a:gd name="T2" fmla="*/ 6 w 49"/>
                <a:gd name="T3" fmla="*/ 40 h 58"/>
                <a:gd name="T4" fmla="*/ 7 w 49"/>
                <a:gd name="T5" fmla="*/ 0 h 58"/>
                <a:gd name="T6" fmla="*/ 49 w 49"/>
                <a:gd name="T7" fmla="*/ 21 h 58"/>
                <a:gd name="T8" fmla="*/ 20 w 49"/>
                <a:gd name="T9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8">
                  <a:moveTo>
                    <a:pt x="20" y="58"/>
                  </a:moveTo>
                  <a:cubicBezTo>
                    <a:pt x="14" y="53"/>
                    <a:pt x="10" y="47"/>
                    <a:pt x="6" y="40"/>
                  </a:cubicBezTo>
                  <a:cubicBezTo>
                    <a:pt x="0" y="27"/>
                    <a:pt x="1" y="12"/>
                    <a:pt x="7" y="0"/>
                  </a:cubicBezTo>
                  <a:cubicBezTo>
                    <a:pt x="49" y="21"/>
                    <a:pt x="49" y="21"/>
                    <a:pt x="49" y="21"/>
                  </a:cubicBezTo>
                  <a:lnTo>
                    <a:pt x="20" y="58"/>
                  </a:lnTo>
                  <a:close/>
                </a:path>
              </a:pathLst>
            </a:custGeom>
            <a:solidFill>
              <a:srgbClr val="AFE3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159"/>
            <p:cNvSpPr/>
            <p:nvPr/>
          </p:nvSpPr>
          <p:spPr bwMode="auto">
            <a:xfrm>
              <a:off x="5624510" y="5973752"/>
              <a:ext cx="88899" cy="92075"/>
            </a:xfrm>
            <a:custGeom>
              <a:avLst/>
              <a:gdLst>
                <a:gd name="T0" fmla="*/ 0 w 42"/>
                <a:gd name="T1" fmla="*/ 22 h 43"/>
                <a:gd name="T2" fmla="*/ 22 w 42"/>
                <a:gd name="T3" fmla="*/ 0 h 43"/>
                <a:gd name="T4" fmla="*/ 42 w 42"/>
                <a:gd name="T5" fmla="*/ 43 h 43"/>
                <a:gd name="T6" fmla="*/ 0 w 42"/>
                <a:gd name="T7" fmla="*/ 2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43">
                  <a:moveTo>
                    <a:pt x="0" y="22"/>
                  </a:moveTo>
                  <a:cubicBezTo>
                    <a:pt x="5" y="13"/>
                    <a:pt x="12" y="5"/>
                    <a:pt x="22" y="0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9ED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160"/>
            <p:cNvSpPr/>
            <p:nvPr/>
          </p:nvSpPr>
          <p:spPr bwMode="auto">
            <a:xfrm>
              <a:off x="5670547" y="5964226"/>
              <a:ext cx="77788" cy="101599"/>
            </a:xfrm>
            <a:custGeom>
              <a:avLst/>
              <a:gdLst>
                <a:gd name="T0" fmla="*/ 0 w 36"/>
                <a:gd name="T1" fmla="*/ 5 h 48"/>
                <a:gd name="T2" fmla="*/ 20 w 36"/>
                <a:gd name="T3" fmla="*/ 48 h 48"/>
                <a:gd name="T4" fmla="*/ 36 w 36"/>
                <a:gd name="T5" fmla="*/ 4 h 48"/>
                <a:gd name="T6" fmla="*/ 0 w 36"/>
                <a:gd name="T7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8">
                  <a:moveTo>
                    <a:pt x="0" y="5"/>
                  </a:moveTo>
                  <a:cubicBezTo>
                    <a:pt x="20" y="48"/>
                    <a:pt x="20" y="48"/>
                    <a:pt x="20" y="48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25" y="0"/>
                    <a:pt x="12" y="0"/>
                    <a:pt x="0" y="5"/>
                  </a:cubicBezTo>
                  <a:close/>
                </a:path>
              </a:pathLst>
            </a:custGeom>
            <a:solidFill>
              <a:srgbClr val="8ECA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161"/>
            <p:cNvSpPr/>
            <p:nvPr/>
          </p:nvSpPr>
          <p:spPr bwMode="auto">
            <a:xfrm>
              <a:off x="5153022" y="6261088"/>
              <a:ext cx="420687" cy="204788"/>
            </a:xfrm>
            <a:custGeom>
              <a:avLst/>
              <a:gdLst>
                <a:gd name="T0" fmla="*/ 0 w 265"/>
                <a:gd name="T1" fmla="*/ 122 h 129"/>
                <a:gd name="T2" fmla="*/ 263 w 265"/>
                <a:gd name="T3" fmla="*/ 0 h 129"/>
                <a:gd name="T4" fmla="*/ 265 w 265"/>
                <a:gd name="T5" fmla="*/ 7 h 129"/>
                <a:gd name="T6" fmla="*/ 2 w 265"/>
                <a:gd name="T7" fmla="*/ 129 h 129"/>
                <a:gd name="T8" fmla="*/ 0 w 265"/>
                <a:gd name="T9" fmla="*/ 12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129">
                  <a:moveTo>
                    <a:pt x="0" y="122"/>
                  </a:moveTo>
                  <a:lnTo>
                    <a:pt x="263" y="0"/>
                  </a:lnTo>
                  <a:lnTo>
                    <a:pt x="265" y="7"/>
                  </a:lnTo>
                  <a:lnTo>
                    <a:pt x="2" y="129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162"/>
            <p:cNvSpPr/>
            <p:nvPr/>
          </p:nvSpPr>
          <p:spPr bwMode="auto">
            <a:xfrm>
              <a:off x="5049835" y="6199176"/>
              <a:ext cx="176213" cy="255588"/>
            </a:xfrm>
            <a:custGeom>
              <a:avLst/>
              <a:gdLst>
                <a:gd name="T0" fmla="*/ 0 w 111"/>
                <a:gd name="T1" fmla="*/ 22 h 161"/>
                <a:gd name="T2" fmla="*/ 46 w 111"/>
                <a:gd name="T3" fmla="*/ 0 h 161"/>
                <a:gd name="T4" fmla="*/ 111 w 111"/>
                <a:gd name="T5" fmla="*/ 139 h 161"/>
                <a:gd name="T6" fmla="*/ 65 w 111"/>
                <a:gd name="T7" fmla="*/ 161 h 161"/>
                <a:gd name="T8" fmla="*/ 0 w 111"/>
                <a:gd name="T9" fmla="*/ 22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61">
                  <a:moveTo>
                    <a:pt x="0" y="22"/>
                  </a:moveTo>
                  <a:lnTo>
                    <a:pt x="46" y="0"/>
                  </a:lnTo>
                  <a:lnTo>
                    <a:pt x="111" y="139"/>
                  </a:lnTo>
                  <a:lnTo>
                    <a:pt x="65" y="161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163"/>
            <p:cNvSpPr/>
            <p:nvPr/>
          </p:nvSpPr>
          <p:spPr bwMode="auto">
            <a:xfrm>
              <a:off x="5173660" y="6242038"/>
              <a:ext cx="138113" cy="174625"/>
            </a:xfrm>
            <a:custGeom>
              <a:avLst/>
              <a:gdLst>
                <a:gd name="T0" fmla="*/ 0 w 87"/>
                <a:gd name="T1" fmla="*/ 22 h 110"/>
                <a:gd name="T2" fmla="*/ 46 w 87"/>
                <a:gd name="T3" fmla="*/ 0 h 110"/>
                <a:gd name="T4" fmla="*/ 87 w 87"/>
                <a:gd name="T5" fmla="*/ 88 h 110"/>
                <a:gd name="T6" fmla="*/ 41 w 87"/>
                <a:gd name="T7" fmla="*/ 110 h 110"/>
                <a:gd name="T8" fmla="*/ 0 w 87"/>
                <a:gd name="T9" fmla="*/ 2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10">
                  <a:moveTo>
                    <a:pt x="0" y="22"/>
                  </a:moveTo>
                  <a:lnTo>
                    <a:pt x="46" y="0"/>
                  </a:lnTo>
                  <a:lnTo>
                    <a:pt x="87" y="88"/>
                  </a:lnTo>
                  <a:lnTo>
                    <a:pt x="41" y="11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B91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164"/>
            <p:cNvSpPr/>
            <p:nvPr/>
          </p:nvSpPr>
          <p:spPr bwMode="auto">
            <a:xfrm>
              <a:off x="5281611" y="6248388"/>
              <a:ext cx="115888" cy="127000"/>
            </a:xfrm>
            <a:custGeom>
              <a:avLst/>
              <a:gdLst>
                <a:gd name="T0" fmla="*/ 0 w 73"/>
                <a:gd name="T1" fmla="*/ 23 h 80"/>
                <a:gd name="T2" fmla="*/ 46 w 73"/>
                <a:gd name="T3" fmla="*/ 0 h 80"/>
                <a:gd name="T4" fmla="*/ 73 w 73"/>
                <a:gd name="T5" fmla="*/ 58 h 80"/>
                <a:gd name="T6" fmla="*/ 27 w 73"/>
                <a:gd name="T7" fmla="*/ 80 h 80"/>
                <a:gd name="T8" fmla="*/ 0 w 73"/>
                <a:gd name="T9" fmla="*/ 2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0">
                  <a:moveTo>
                    <a:pt x="0" y="23"/>
                  </a:moveTo>
                  <a:lnTo>
                    <a:pt x="46" y="0"/>
                  </a:lnTo>
                  <a:lnTo>
                    <a:pt x="73" y="58"/>
                  </a:lnTo>
                  <a:lnTo>
                    <a:pt x="27" y="8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C4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165"/>
            <p:cNvSpPr/>
            <p:nvPr/>
          </p:nvSpPr>
          <p:spPr bwMode="auto">
            <a:xfrm>
              <a:off x="5346697" y="6167426"/>
              <a:ext cx="136525" cy="169863"/>
            </a:xfrm>
            <a:custGeom>
              <a:avLst/>
              <a:gdLst>
                <a:gd name="T0" fmla="*/ 0 w 86"/>
                <a:gd name="T1" fmla="*/ 22 h 107"/>
                <a:gd name="T2" fmla="*/ 47 w 86"/>
                <a:gd name="T3" fmla="*/ 0 h 107"/>
                <a:gd name="T4" fmla="*/ 86 w 86"/>
                <a:gd name="T5" fmla="*/ 85 h 107"/>
                <a:gd name="T6" fmla="*/ 40 w 86"/>
                <a:gd name="T7" fmla="*/ 107 h 107"/>
                <a:gd name="T8" fmla="*/ 0 w 86"/>
                <a:gd name="T9" fmla="*/ 2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07">
                  <a:moveTo>
                    <a:pt x="0" y="22"/>
                  </a:moveTo>
                  <a:lnTo>
                    <a:pt x="47" y="0"/>
                  </a:lnTo>
                  <a:lnTo>
                    <a:pt x="86" y="85"/>
                  </a:lnTo>
                  <a:lnTo>
                    <a:pt x="40" y="107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D0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166"/>
            <p:cNvSpPr/>
            <p:nvPr/>
          </p:nvSpPr>
          <p:spPr bwMode="auto">
            <a:xfrm>
              <a:off x="5451473" y="6165838"/>
              <a:ext cx="119063" cy="130174"/>
            </a:xfrm>
            <a:custGeom>
              <a:avLst/>
              <a:gdLst>
                <a:gd name="T0" fmla="*/ 0 w 75"/>
                <a:gd name="T1" fmla="*/ 21 h 82"/>
                <a:gd name="T2" fmla="*/ 46 w 75"/>
                <a:gd name="T3" fmla="*/ 0 h 82"/>
                <a:gd name="T4" fmla="*/ 75 w 75"/>
                <a:gd name="T5" fmla="*/ 60 h 82"/>
                <a:gd name="T6" fmla="*/ 27 w 75"/>
                <a:gd name="T7" fmla="*/ 82 h 82"/>
                <a:gd name="T8" fmla="*/ 0 w 75"/>
                <a:gd name="T9" fmla="*/ 2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82">
                  <a:moveTo>
                    <a:pt x="0" y="21"/>
                  </a:moveTo>
                  <a:lnTo>
                    <a:pt x="46" y="0"/>
                  </a:lnTo>
                  <a:lnTo>
                    <a:pt x="75" y="60"/>
                  </a:lnTo>
                  <a:lnTo>
                    <a:pt x="27" y="82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DB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167"/>
            <p:cNvSpPr/>
            <p:nvPr/>
          </p:nvSpPr>
          <p:spPr bwMode="auto">
            <a:xfrm>
              <a:off x="5676898" y="6196001"/>
              <a:ext cx="42862" cy="26988"/>
            </a:xfrm>
            <a:custGeom>
              <a:avLst/>
              <a:gdLst>
                <a:gd name="T0" fmla="*/ 0 w 27"/>
                <a:gd name="T1" fmla="*/ 10 h 17"/>
                <a:gd name="T2" fmla="*/ 25 w 27"/>
                <a:gd name="T3" fmla="*/ 0 h 17"/>
                <a:gd name="T4" fmla="*/ 27 w 27"/>
                <a:gd name="T5" fmla="*/ 6 h 17"/>
                <a:gd name="T6" fmla="*/ 3 w 27"/>
                <a:gd name="T7" fmla="*/ 17 h 17"/>
                <a:gd name="T8" fmla="*/ 0 w 27"/>
                <a:gd name="T9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7">
                  <a:moveTo>
                    <a:pt x="0" y="10"/>
                  </a:moveTo>
                  <a:lnTo>
                    <a:pt x="25" y="0"/>
                  </a:lnTo>
                  <a:lnTo>
                    <a:pt x="27" y="6"/>
                  </a:lnTo>
                  <a:lnTo>
                    <a:pt x="3" y="17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168"/>
            <p:cNvSpPr/>
            <p:nvPr/>
          </p:nvSpPr>
          <p:spPr bwMode="auto">
            <a:xfrm>
              <a:off x="5734047" y="6135677"/>
              <a:ext cx="115888" cy="61913"/>
            </a:xfrm>
            <a:custGeom>
              <a:avLst/>
              <a:gdLst>
                <a:gd name="T0" fmla="*/ 0 w 73"/>
                <a:gd name="T1" fmla="*/ 32 h 39"/>
                <a:gd name="T2" fmla="*/ 69 w 73"/>
                <a:gd name="T3" fmla="*/ 0 h 39"/>
                <a:gd name="T4" fmla="*/ 73 w 73"/>
                <a:gd name="T5" fmla="*/ 6 h 39"/>
                <a:gd name="T6" fmla="*/ 2 w 73"/>
                <a:gd name="T7" fmla="*/ 39 h 39"/>
                <a:gd name="T8" fmla="*/ 0 w 73"/>
                <a:gd name="T9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39">
                  <a:moveTo>
                    <a:pt x="0" y="32"/>
                  </a:moveTo>
                  <a:lnTo>
                    <a:pt x="69" y="0"/>
                  </a:lnTo>
                  <a:lnTo>
                    <a:pt x="73" y="6"/>
                  </a:lnTo>
                  <a:lnTo>
                    <a:pt x="2" y="39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169"/>
            <p:cNvSpPr/>
            <p:nvPr/>
          </p:nvSpPr>
          <p:spPr bwMode="auto">
            <a:xfrm>
              <a:off x="5173660" y="6349989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170"/>
            <p:cNvSpPr/>
            <p:nvPr/>
          </p:nvSpPr>
          <p:spPr bwMode="auto">
            <a:xfrm>
              <a:off x="5191122" y="6388087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2 w 209"/>
                <a:gd name="T3" fmla="*/ 0 h 108"/>
                <a:gd name="T4" fmla="*/ 209 w 209"/>
                <a:gd name="T5" fmla="*/ 14 h 108"/>
                <a:gd name="T6" fmla="*/ 6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2" y="0"/>
                  </a:lnTo>
                  <a:lnTo>
                    <a:pt x="209" y="14"/>
                  </a:lnTo>
                  <a:lnTo>
                    <a:pt x="6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171"/>
            <p:cNvSpPr/>
            <p:nvPr/>
          </p:nvSpPr>
          <p:spPr bwMode="auto">
            <a:xfrm>
              <a:off x="5208586" y="6424600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2 w 209"/>
                <a:gd name="T3" fmla="*/ 0 h 108"/>
                <a:gd name="T4" fmla="*/ 209 w 209"/>
                <a:gd name="T5" fmla="*/ 14 h 108"/>
                <a:gd name="T6" fmla="*/ 5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2" y="0"/>
                  </a:lnTo>
                  <a:lnTo>
                    <a:pt x="209" y="14"/>
                  </a:lnTo>
                  <a:lnTo>
                    <a:pt x="5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172"/>
            <p:cNvSpPr/>
            <p:nvPr/>
          </p:nvSpPr>
          <p:spPr bwMode="auto">
            <a:xfrm>
              <a:off x="5226047" y="6462701"/>
              <a:ext cx="331788" cy="169863"/>
            </a:xfrm>
            <a:custGeom>
              <a:avLst/>
              <a:gdLst>
                <a:gd name="T0" fmla="*/ 0 w 209"/>
                <a:gd name="T1" fmla="*/ 94 h 107"/>
                <a:gd name="T2" fmla="*/ 203 w 209"/>
                <a:gd name="T3" fmla="*/ 0 h 107"/>
                <a:gd name="T4" fmla="*/ 209 w 209"/>
                <a:gd name="T5" fmla="*/ 14 h 107"/>
                <a:gd name="T6" fmla="*/ 7 w 209"/>
                <a:gd name="T7" fmla="*/ 107 h 107"/>
                <a:gd name="T8" fmla="*/ 0 w 209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4"/>
                  </a:moveTo>
                  <a:lnTo>
                    <a:pt x="203" y="0"/>
                  </a:lnTo>
                  <a:lnTo>
                    <a:pt x="209" y="14"/>
                  </a:lnTo>
                  <a:lnTo>
                    <a:pt x="7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173"/>
            <p:cNvSpPr/>
            <p:nvPr/>
          </p:nvSpPr>
          <p:spPr bwMode="auto">
            <a:xfrm>
              <a:off x="5243510" y="6499212"/>
              <a:ext cx="330200" cy="173038"/>
            </a:xfrm>
            <a:custGeom>
              <a:avLst/>
              <a:gdLst>
                <a:gd name="T0" fmla="*/ 0 w 208"/>
                <a:gd name="T1" fmla="*/ 95 h 109"/>
                <a:gd name="T2" fmla="*/ 203 w 208"/>
                <a:gd name="T3" fmla="*/ 0 h 109"/>
                <a:gd name="T4" fmla="*/ 208 w 208"/>
                <a:gd name="T5" fmla="*/ 14 h 109"/>
                <a:gd name="T6" fmla="*/ 6 w 208"/>
                <a:gd name="T7" fmla="*/ 109 h 109"/>
                <a:gd name="T8" fmla="*/ 0 w 208"/>
                <a:gd name="T9" fmla="*/ 9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9">
                  <a:moveTo>
                    <a:pt x="0" y="95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9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174"/>
            <p:cNvSpPr/>
            <p:nvPr/>
          </p:nvSpPr>
          <p:spPr bwMode="auto">
            <a:xfrm>
              <a:off x="5259385" y="6535725"/>
              <a:ext cx="331788" cy="173038"/>
            </a:xfrm>
            <a:custGeom>
              <a:avLst/>
              <a:gdLst>
                <a:gd name="T0" fmla="*/ 0 w 209"/>
                <a:gd name="T1" fmla="*/ 95 h 109"/>
                <a:gd name="T2" fmla="*/ 204 w 209"/>
                <a:gd name="T3" fmla="*/ 0 h 109"/>
                <a:gd name="T4" fmla="*/ 209 w 209"/>
                <a:gd name="T5" fmla="*/ 14 h 109"/>
                <a:gd name="T6" fmla="*/ 7 w 209"/>
                <a:gd name="T7" fmla="*/ 109 h 109"/>
                <a:gd name="T8" fmla="*/ 0 w 209"/>
                <a:gd name="T9" fmla="*/ 9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9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9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175"/>
            <p:cNvSpPr/>
            <p:nvPr/>
          </p:nvSpPr>
          <p:spPr bwMode="auto">
            <a:xfrm>
              <a:off x="5276847" y="6575413"/>
              <a:ext cx="333375" cy="169863"/>
            </a:xfrm>
            <a:custGeom>
              <a:avLst/>
              <a:gdLst>
                <a:gd name="T0" fmla="*/ 0 w 210"/>
                <a:gd name="T1" fmla="*/ 94 h 107"/>
                <a:gd name="T2" fmla="*/ 204 w 210"/>
                <a:gd name="T3" fmla="*/ 0 h 107"/>
                <a:gd name="T4" fmla="*/ 210 w 210"/>
                <a:gd name="T5" fmla="*/ 13 h 107"/>
                <a:gd name="T6" fmla="*/ 7 w 210"/>
                <a:gd name="T7" fmla="*/ 107 h 107"/>
                <a:gd name="T8" fmla="*/ 0 w 210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7">
                  <a:moveTo>
                    <a:pt x="0" y="94"/>
                  </a:moveTo>
                  <a:lnTo>
                    <a:pt x="204" y="0"/>
                  </a:lnTo>
                  <a:lnTo>
                    <a:pt x="210" y="13"/>
                  </a:lnTo>
                  <a:lnTo>
                    <a:pt x="7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176"/>
            <p:cNvSpPr/>
            <p:nvPr/>
          </p:nvSpPr>
          <p:spPr bwMode="auto">
            <a:xfrm>
              <a:off x="5294311" y="6686538"/>
              <a:ext cx="173038" cy="96837"/>
            </a:xfrm>
            <a:custGeom>
              <a:avLst/>
              <a:gdLst>
                <a:gd name="T0" fmla="*/ 0 w 109"/>
                <a:gd name="T1" fmla="*/ 47 h 61"/>
                <a:gd name="T2" fmla="*/ 102 w 109"/>
                <a:gd name="T3" fmla="*/ 0 h 61"/>
                <a:gd name="T4" fmla="*/ 109 w 109"/>
                <a:gd name="T5" fmla="*/ 14 h 61"/>
                <a:gd name="T6" fmla="*/ 7 w 109"/>
                <a:gd name="T7" fmla="*/ 61 h 61"/>
                <a:gd name="T8" fmla="*/ 0 w 109"/>
                <a:gd name="T9" fmla="*/ 4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61">
                  <a:moveTo>
                    <a:pt x="0" y="47"/>
                  </a:moveTo>
                  <a:lnTo>
                    <a:pt x="102" y="0"/>
                  </a:lnTo>
                  <a:lnTo>
                    <a:pt x="109" y="14"/>
                  </a:lnTo>
                  <a:lnTo>
                    <a:pt x="7" y="6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177"/>
            <p:cNvSpPr/>
            <p:nvPr/>
          </p:nvSpPr>
          <p:spPr bwMode="auto">
            <a:xfrm>
              <a:off x="5553072" y="6173776"/>
              <a:ext cx="330200" cy="171449"/>
            </a:xfrm>
            <a:custGeom>
              <a:avLst/>
              <a:gdLst>
                <a:gd name="T0" fmla="*/ 0 w 208"/>
                <a:gd name="T1" fmla="*/ 95 h 108"/>
                <a:gd name="T2" fmla="*/ 203 w 208"/>
                <a:gd name="T3" fmla="*/ 0 h 108"/>
                <a:gd name="T4" fmla="*/ 208 w 208"/>
                <a:gd name="T5" fmla="*/ 14 h 108"/>
                <a:gd name="T6" fmla="*/ 7 w 208"/>
                <a:gd name="T7" fmla="*/ 108 h 108"/>
                <a:gd name="T8" fmla="*/ 0 w 208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8">
                  <a:moveTo>
                    <a:pt x="0" y="95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178"/>
            <p:cNvSpPr/>
            <p:nvPr/>
          </p:nvSpPr>
          <p:spPr bwMode="auto">
            <a:xfrm>
              <a:off x="5570535" y="6211876"/>
              <a:ext cx="330200" cy="169863"/>
            </a:xfrm>
            <a:custGeom>
              <a:avLst/>
              <a:gdLst>
                <a:gd name="T0" fmla="*/ 0 w 208"/>
                <a:gd name="T1" fmla="*/ 94 h 107"/>
                <a:gd name="T2" fmla="*/ 203 w 208"/>
                <a:gd name="T3" fmla="*/ 0 h 107"/>
                <a:gd name="T4" fmla="*/ 208 w 208"/>
                <a:gd name="T5" fmla="*/ 14 h 107"/>
                <a:gd name="T6" fmla="*/ 6 w 208"/>
                <a:gd name="T7" fmla="*/ 107 h 107"/>
                <a:gd name="T8" fmla="*/ 0 w 208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7">
                  <a:moveTo>
                    <a:pt x="0" y="94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179"/>
            <p:cNvSpPr/>
            <p:nvPr/>
          </p:nvSpPr>
          <p:spPr bwMode="auto">
            <a:xfrm>
              <a:off x="5570535" y="6211876"/>
              <a:ext cx="330200" cy="169863"/>
            </a:xfrm>
            <a:custGeom>
              <a:avLst/>
              <a:gdLst>
                <a:gd name="T0" fmla="*/ 0 w 208"/>
                <a:gd name="T1" fmla="*/ 94 h 107"/>
                <a:gd name="T2" fmla="*/ 203 w 208"/>
                <a:gd name="T3" fmla="*/ 0 h 107"/>
                <a:gd name="T4" fmla="*/ 208 w 208"/>
                <a:gd name="T5" fmla="*/ 14 h 107"/>
                <a:gd name="T6" fmla="*/ 6 w 208"/>
                <a:gd name="T7" fmla="*/ 107 h 107"/>
                <a:gd name="T8" fmla="*/ 0 w 208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7">
                  <a:moveTo>
                    <a:pt x="0" y="94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7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180"/>
            <p:cNvSpPr/>
            <p:nvPr/>
          </p:nvSpPr>
          <p:spPr bwMode="auto">
            <a:xfrm>
              <a:off x="5586411" y="6248388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4 w 209"/>
                <a:gd name="T3" fmla="*/ 0 h 108"/>
                <a:gd name="T4" fmla="*/ 209 w 209"/>
                <a:gd name="T5" fmla="*/ 14 h 108"/>
                <a:gd name="T6" fmla="*/ 7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181"/>
            <p:cNvSpPr/>
            <p:nvPr/>
          </p:nvSpPr>
          <p:spPr bwMode="auto">
            <a:xfrm>
              <a:off x="5586411" y="6248388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4 w 209"/>
                <a:gd name="T3" fmla="*/ 0 h 108"/>
                <a:gd name="T4" fmla="*/ 209 w 209"/>
                <a:gd name="T5" fmla="*/ 14 h 108"/>
                <a:gd name="T6" fmla="*/ 7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8"/>
                  </a:lnTo>
                  <a:lnTo>
                    <a:pt x="0" y="9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182"/>
            <p:cNvSpPr/>
            <p:nvPr/>
          </p:nvSpPr>
          <p:spPr bwMode="auto">
            <a:xfrm>
              <a:off x="5603871" y="6284901"/>
              <a:ext cx="333375" cy="171449"/>
            </a:xfrm>
            <a:custGeom>
              <a:avLst/>
              <a:gdLst>
                <a:gd name="T0" fmla="*/ 0 w 210"/>
                <a:gd name="T1" fmla="*/ 95 h 108"/>
                <a:gd name="T2" fmla="*/ 204 w 210"/>
                <a:gd name="T3" fmla="*/ 0 h 108"/>
                <a:gd name="T4" fmla="*/ 210 w 210"/>
                <a:gd name="T5" fmla="*/ 14 h 108"/>
                <a:gd name="T6" fmla="*/ 7 w 210"/>
                <a:gd name="T7" fmla="*/ 108 h 108"/>
                <a:gd name="T8" fmla="*/ 0 w 210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8">
                  <a:moveTo>
                    <a:pt x="0" y="95"/>
                  </a:moveTo>
                  <a:lnTo>
                    <a:pt x="204" y="0"/>
                  </a:lnTo>
                  <a:lnTo>
                    <a:pt x="210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183"/>
            <p:cNvSpPr/>
            <p:nvPr/>
          </p:nvSpPr>
          <p:spPr bwMode="auto">
            <a:xfrm>
              <a:off x="5603871" y="6284901"/>
              <a:ext cx="333375" cy="171449"/>
            </a:xfrm>
            <a:custGeom>
              <a:avLst/>
              <a:gdLst>
                <a:gd name="T0" fmla="*/ 0 w 210"/>
                <a:gd name="T1" fmla="*/ 95 h 108"/>
                <a:gd name="T2" fmla="*/ 204 w 210"/>
                <a:gd name="T3" fmla="*/ 0 h 108"/>
                <a:gd name="T4" fmla="*/ 210 w 210"/>
                <a:gd name="T5" fmla="*/ 14 h 108"/>
                <a:gd name="T6" fmla="*/ 7 w 210"/>
                <a:gd name="T7" fmla="*/ 108 h 108"/>
                <a:gd name="T8" fmla="*/ 0 w 210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8">
                  <a:moveTo>
                    <a:pt x="0" y="95"/>
                  </a:moveTo>
                  <a:lnTo>
                    <a:pt x="204" y="0"/>
                  </a:lnTo>
                  <a:lnTo>
                    <a:pt x="210" y="14"/>
                  </a:lnTo>
                  <a:lnTo>
                    <a:pt x="7" y="108"/>
                  </a:lnTo>
                  <a:lnTo>
                    <a:pt x="0" y="9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184"/>
            <p:cNvSpPr/>
            <p:nvPr/>
          </p:nvSpPr>
          <p:spPr bwMode="auto">
            <a:xfrm>
              <a:off x="5621335" y="6324588"/>
              <a:ext cx="333375" cy="168275"/>
            </a:xfrm>
            <a:custGeom>
              <a:avLst/>
              <a:gdLst>
                <a:gd name="T0" fmla="*/ 0 w 210"/>
                <a:gd name="T1" fmla="*/ 94 h 106"/>
                <a:gd name="T2" fmla="*/ 203 w 210"/>
                <a:gd name="T3" fmla="*/ 0 h 106"/>
                <a:gd name="T4" fmla="*/ 210 w 210"/>
                <a:gd name="T5" fmla="*/ 13 h 106"/>
                <a:gd name="T6" fmla="*/ 7 w 210"/>
                <a:gd name="T7" fmla="*/ 106 h 106"/>
                <a:gd name="T8" fmla="*/ 0 w 210"/>
                <a:gd name="T9" fmla="*/ 9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6">
                  <a:moveTo>
                    <a:pt x="0" y="94"/>
                  </a:moveTo>
                  <a:lnTo>
                    <a:pt x="203" y="0"/>
                  </a:lnTo>
                  <a:lnTo>
                    <a:pt x="210" y="13"/>
                  </a:lnTo>
                  <a:lnTo>
                    <a:pt x="7" y="106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185"/>
            <p:cNvSpPr/>
            <p:nvPr/>
          </p:nvSpPr>
          <p:spPr bwMode="auto">
            <a:xfrm>
              <a:off x="5621335" y="6324588"/>
              <a:ext cx="333375" cy="168275"/>
            </a:xfrm>
            <a:custGeom>
              <a:avLst/>
              <a:gdLst>
                <a:gd name="T0" fmla="*/ 0 w 210"/>
                <a:gd name="T1" fmla="*/ 94 h 106"/>
                <a:gd name="T2" fmla="*/ 203 w 210"/>
                <a:gd name="T3" fmla="*/ 0 h 106"/>
                <a:gd name="T4" fmla="*/ 210 w 210"/>
                <a:gd name="T5" fmla="*/ 13 h 106"/>
                <a:gd name="T6" fmla="*/ 7 w 210"/>
                <a:gd name="T7" fmla="*/ 106 h 106"/>
                <a:gd name="T8" fmla="*/ 0 w 210"/>
                <a:gd name="T9" fmla="*/ 9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6">
                  <a:moveTo>
                    <a:pt x="0" y="94"/>
                  </a:moveTo>
                  <a:lnTo>
                    <a:pt x="203" y="0"/>
                  </a:lnTo>
                  <a:lnTo>
                    <a:pt x="210" y="13"/>
                  </a:lnTo>
                  <a:lnTo>
                    <a:pt x="7" y="106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186"/>
            <p:cNvSpPr/>
            <p:nvPr/>
          </p:nvSpPr>
          <p:spPr bwMode="auto">
            <a:xfrm>
              <a:off x="5640384" y="6361101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187"/>
            <p:cNvSpPr/>
            <p:nvPr/>
          </p:nvSpPr>
          <p:spPr bwMode="auto">
            <a:xfrm>
              <a:off x="5640384" y="6361101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188"/>
            <p:cNvSpPr/>
            <p:nvPr/>
          </p:nvSpPr>
          <p:spPr bwMode="auto">
            <a:xfrm>
              <a:off x="5657847" y="6399200"/>
              <a:ext cx="331788" cy="169863"/>
            </a:xfrm>
            <a:custGeom>
              <a:avLst/>
              <a:gdLst>
                <a:gd name="T0" fmla="*/ 0 w 209"/>
                <a:gd name="T1" fmla="*/ 93 h 107"/>
                <a:gd name="T2" fmla="*/ 202 w 209"/>
                <a:gd name="T3" fmla="*/ 0 h 107"/>
                <a:gd name="T4" fmla="*/ 209 w 209"/>
                <a:gd name="T5" fmla="*/ 12 h 107"/>
                <a:gd name="T6" fmla="*/ 6 w 209"/>
                <a:gd name="T7" fmla="*/ 107 h 107"/>
                <a:gd name="T8" fmla="*/ 0 w 209"/>
                <a:gd name="T9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3"/>
                  </a:moveTo>
                  <a:lnTo>
                    <a:pt x="202" y="0"/>
                  </a:lnTo>
                  <a:lnTo>
                    <a:pt x="209" y="12"/>
                  </a:lnTo>
                  <a:lnTo>
                    <a:pt x="6" y="107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189"/>
            <p:cNvSpPr/>
            <p:nvPr/>
          </p:nvSpPr>
          <p:spPr bwMode="auto">
            <a:xfrm>
              <a:off x="5657847" y="6399200"/>
              <a:ext cx="331788" cy="169863"/>
            </a:xfrm>
            <a:custGeom>
              <a:avLst/>
              <a:gdLst>
                <a:gd name="T0" fmla="*/ 0 w 209"/>
                <a:gd name="T1" fmla="*/ 93 h 107"/>
                <a:gd name="T2" fmla="*/ 202 w 209"/>
                <a:gd name="T3" fmla="*/ 0 h 107"/>
                <a:gd name="T4" fmla="*/ 209 w 209"/>
                <a:gd name="T5" fmla="*/ 12 h 107"/>
                <a:gd name="T6" fmla="*/ 6 w 209"/>
                <a:gd name="T7" fmla="*/ 107 h 107"/>
                <a:gd name="T8" fmla="*/ 0 w 209"/>
                <a:gd name="T9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3"/>
                  </a:moveTo>
                  <a:lnTo>
                    <a:pt x="202" y="0"/>
                  </a:lnTo>
                  <a:lnTo>
                    <a:pt x="209" y="12"/>
                  </a:lnTo>
                  <a:lnTo>
                    <a:pt x="6" y="107"/>
                  </a:lnTo>
                  <a:lnTo>
                    <a:pt x="0" y="9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190"/>
            <p:cNvSpPr/>
            <p:nvPr/>
          </p:nvSpPr>
          <p:spPr bwMode="auto">
            <a:xfrm>
              <a:off x="5675310" y="6480163"/>
              <a:ext cx="236537" cy="127000"/>
            </a:xfrm>
            <a:custGeom>
              <a:avLst/>
              <a:gdLst>
                <a:gd name="T0" fmla="*/ 0 w 149"/>
                <a:gd name="T1" fmla="*/ 67 h 80"/>
                <a:gd name="T2" fmla="*/ 142 w 149"/>
                <a:gd name="T3" fmla="*/ 0 h 80"/>
                <a:gd name="T4" fmla="*/ 149 w 149"/>
                <a:gd name="T5" fmla="*/ 14 h 80"/>
                <a:gd name="T6" fmla="*/ 5 w 149"/>
                <a:gd name="T7" fmla="*/ 80 h 80"/>
                <a:gd name="T8" fmla="*/ 0 w 149"/>
                <a:gd name="T9" fmla="*/ 6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80">
                  <a:moveTo>
                    <a:pt x="0" y="67"/>
                  </a:moveTo>
                  <a:lnTo>
                    <a:pt x="142" y="0"/>
                  </a:lnTo>
                  <a:lnTo>
                    <a:pt x="149" y="14"/>
                  </a:lnTo>
                  <a:lnTo>
                    <a:pt x="5" y="80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193"/>
            <p:cNvSpPr/>
            <p:nvPr/>
          </p:nvSpPr>
          <p:spPr bwMode="auto">
            <a:xfrm>
              <a:off x="5892797" y="6069002"/>
              <a:ext cx="49213" cy="42862"/>
            </a:xfrm>
            <a:custGeom>
              <a:avLst/>
              <a:gdLst>
                <a:gd name="T0" fmla="*/ 13 w 23"/>
                <a:gd name="T1" fmla="*/ 0 h 20"/>
                <a:gd name="T2" fmla="*/ 9 w 23"/>
                <a:gd name="T3" fmla="*/ 6 h 20"/>
                <a:gd name="T4" fmla="*/ 3 w 23"/>
                <a:gd name="T5" fmla="*/ 6 h 20"/>
                <a:gd name="T6" fmla="*/ 0 w 23"/>
                <a:gd name="T7" fmla="*/ 9 h 20"/>
                <a:gd name="T8" fmla="*/ 3 w 23"/>
                <a:gd name="T9" fmla="*/ 11 h 20"/>
                <a:gd name="T10" fmla="*/ 3 w 23"/>
                <a:gd name="T11" fmla="*/ 11 h 20"/>
                <a:gd name="T12" fmla="*/ 9 w 23"/>
                <a:gd name="T13" fmla="*/ 11 h 20"/>
                <a:gd name="T14" fmla="*/ 23 w 23"/>
                <a:gd name="T15" fmla="*/ 20 h 20"/>
                <a:gd name="T16" fmla="*/ 13 w 23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0">
                  <a:moveTo>
                    <a:pt x="13" y="0"/>
                  </a:moveTo>
                  <a:cubicBezTo>
                    <a:pt x="11" y="2"/>
                    <a:pt x="10" y="4"/>
                    <a:pt x="9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7"/>
                    <a:pt x="0" y="9"/>
                  </a:cubicBezTo>
                  <a:cubicBezTo>
                    <a:pt x="0" y="10"/>
                    <a:pt x="1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1" y="16"/>
                    <a:pt x="16" y="19"/>
                    <a:pt x="23" y="2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195"/>
            <p:cNvSpPr/>
            <p:nvPr/>
          </p:nvSpPr>
          <p:spPr bwMode="auto">
            <a:xfrm>
              <a:off x="6129334" y="6302363"/>
              <a:ext cx="525463" cy="128588"/>
            </a:xfrm>
            <a:custGeom>
              <a:avLst/>
              <a:gdLst>
                <a:gd name="T0" fmla="*/ 329 w 331"/>
                <a:gd name="T1" fmla="*/ 0 h 81"/>
                <a:gd name="T2" fmla="*/ 0 w 331"/>
                <a:gd name="T3" fmla="*/ 7 h 81"/>
                <a:gd name="T4" fmla="*/ 34 w 331"/>
                <a:gd name="T5" fmla="*/ 81 h 81"/>
                <a:gd name="T6" fmla="*/ 61 w 331"/>
                <a:gd name="T7" fmla="*/ 80 h 81"/>
                <a:gd name="T8" fmla="*/ 62 w 331"/>
                <a:gd name="T9" fmla="*/ 80 h 81"/>
                <a:gd name="T10" fmla="*/ 83 w 331"/>
                <a:gd name="T11" fmla="*/ 80 h 81"/>
                <a:gd name="T12" fmla="*/ 87 w 331"/>
                <a:gd name="T13" fmla="*/ 80 h 81"/>
                <a:gd name="T14" fmla="*/ 103 w 331"/>
                <a:gd name="T15" fmla="*/ 80 h 81"/>
                <a:gd name="T16" fmla="*/ 171 w 331"/>
                <a:gd name="T17" fmla="*/ 77 h 81"/>
                <a:gd name="T18" fmla="*/ 178 w 331"/>
                <a:gd name="T19" fmla="*/ 77 h 81"/>
                <a:gd name="T20" fmla="*/ 232 w 331"/>
                <a:gd name="T21" fmla="*/ 76 h 81"/>
                <a:gd name="T22" fmla="*/ 234 w 331"/>
                <a:gd name="T23" fmla="*/ 76 h 81"/>
                <a:gd name="T24" fmla="*/ 291 w 331"/>
                <a:gd name="T25" fmla="*/ 76 h 81"/>
                <a:gd name="T26" fmla="*/ 291 w 331"/>
                <a:gd name="T27" fmla="*/ 76 h 81"/>
                <a:gd name="T28" fmla="*/ 331 w 331"/>
                <a:gd name="T29" fmla="*/ 74 h 81"/>
                <a:gd name="T30" fmla="*/ 329 w 331"/>
                <a:gd name="T3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1" h="81">
                  <a:moveTo>
                    <a:pt x="329" y="0"/>
                  </a:moveTo>
                  <a:lnTo>
                    <a:pt x="0" y="7"/>
                  </a:lnTo>
                  <a:lnTo>
                    <a:pt x="34" y="81"/>
                  </a:lnTo>
                  <a:lnTo>
                    <a:pt x="61" y="80"/>
                  </a:lnTo>
                  <a:lnTo>
                    <a:pt x="62" y="80"/>
                  </a:lnTo>
                  <a:lnTo>
                    <a:pt x="83" y="80"/>
                  </a:lnTo>
                  <a:lnTo>
                    <a:pt x="87" y="80"/>
                  </a:lnTo>
                  <a:lnTo>
                    <a:pt x="103" y="80"/>
                  </a:lnTo>
                  <a:lnTo>
                    <a:pt x="171" y="77"/>
                  </a:lnTo>
                  <a:lnTo>
                    <a:pt x="178" y="77"/>
                  </a:lnTo>
                  <a:lnTo>
                    <a:pt x="232" y="76"/>
                  </a:lnTo>
                  <a:lnTo>
                    <a:pt x="234" y="76"/>
                  </a:lnTo>
                  <a:lnTo>
                    <a:pt x="291" y="76"/>
                  </a:lnTo>
                  <a:lnTo>
                    <a:pt x="291" y="76"/>
                  </a:lnTo>
                  <a:lnTo>
                    <a:pt x="331" y="74"/>
                  </a:lnTo>
                  <a:lnTo>
                    <a:pt x="3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197"/>
            <p:cNvSpPr/>
            <p:nvPr/>
          </p:nvSpPr>
          <p:spPr bwMode="auto">
            <a:xfrm>
              <a:off x="6037260" y="6313476"/>
              <a:ext cx="146049" cy="120650"/>
            </a:xfrm>
            <a:custGeom>
              <a:avLst/>
              <a:gdLst>
                <a:gd name="T0" fmla="*/ 58 w 92"/>
                <a:gd name="T1" fmla="*/ 0 h 76"/>
                <a:gd name="T2" fmla="*/ 0 w 92"/>
                <a:gd name="T3" fmla="*/ 1 h 76"/>
                <a:gd name="T4" fmla="*/ 34 w 92"/>
                <a:gd name="T5" fmla="*/ 76 h 76"/>
                <a:gd name="T6" fmla="*/ 62 w 92"/>
                <a:gd name="T7" fmla="*/ 74 h 76"/>
                <a:gd name="T8" fmla="*/ 63 w 92"/>
                <a:gd name="T9" fmla="*/ 74 h 76"/>
                <a:gd name="T10" fmla="*/ 92 w 92"/>
                <a:gd name="T11" fmla="*/ 74 h 76"/>
                <a:gd name="T12" fmla="*/ 58 w 92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76">
                  <a:moveTo>
                    <a:pt x="58" y="0"/>
                  </a:moveTo>
                  <a:lnTo>
                    <a:pt x="0" y="1"/>
                  </a:lnTo>
                  <a:lnTo>
                    <a:pt x="34" y="76"/>
                  </a:lnTo>
                  <a:lnTo>
                    <a:pt x="62" y="74"/>
                  </a:lnTo>
                  <a:lnTo>
                    <a:pt x="63" y="74"/>
                  </a:lnTo>
                  <a:lnTo>
                    <a:pt x="92" y="74"/>
                  </a:lnTo>
                  <a:lnTo>
                    <a:pt x="5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199"/>
            <p:cNvSpPr/>
            <p:nvPr/>
          </p:nvSpPr>
          <p:spPr bwMode="auto">
            <a:xfrm>
              <a:off x="5922960" y="6315063"/>
              <a:ext cx="168275" cy="120650"/>
            </a:xfrm>
            <a:custGeom>
              <a:avLst/>
              <a:gdLst>
                <a:gd name="T0" fmla="*/ 72 w 106"/>
                <a:gd name="T1" fmla="*/ 0 h 76"/>
                <a:gd name="T2" fmla="*/ 0 w 106"/>
                <a:gd name="T3" fmla="*/ 2 h 76"/>
                <a:gd name="T4" fmla="*/ 0 w 106"/>
                <a:gd name="T5" fmla="*/ 11 h 76"/>
                <a:gd name="T6" fmla="*/ 13 w 106"/>
                <a:gd name="T7" fmla="*/ 6 h 76"/>
                <a:gd name="T8" fmla="*/ 20 w 106"/>
                <a:gd name="T9" fmla="*/ 19 h 76"/>
                <a:gd name="T10" fmla="*/ 0 w 106"/>
                <a:gd name="T11" fmla="*/ 27 h 76"/>
                <a:gd name="T12" fmla="*/ 1 w 106"/>
                <a:gd name="T13" fmla="*/ 39 h 76"/>
                <a:gd name="T14" fmla="*/ 24 w 106"/>
                <a:gd name="T15" fmla="*/ 29 h 76"/>
                <a:gd name="T16" fmla="*/ 31 w 106"/>
                <a:gd name="T17" fmla="*/ 42 h 76"/>
                <a:gd name="T18" fmla="*/ 1 w 106"/>
                <a:gd name="T19" fmla="*/ 56 h 76"/>
                <a:gd name="T20" fmla="*/ 1 w 106"/>
                <a:gd name="T21" fmla="*/ 68 h 76"/>
                <a:gd name="T22" fmla="*/ 35 w 106"/>
                <a:gd name="T23" fmla="*/ 53 h 76"/>
                <a:gd name="T24" fmla="*/ 42 w 106"/>
                <a:gd name="T25" fmla="*/ 65 h 76"/>
                <a:gd name="T26" fmla="*/ 20 w 106"/>
                <a:gd name="T27" fmla="*/ 76 h 76"/>
                <a:gd name="T28" fmla="*/ 26 w 106"/>
                <a:gd name="T29" fmla="*/ 76 h 76"/>
                <a:gd name="T30" fmla="*/ 41 w 106"/>
                <a:gd name="T31" fmla="*/ 76 h 76"/>
                <a:gd name="T32" fmla="*/ 49 w 106"/>
                <a:gd name="T33" fmla="*/ 75 h 76"/>
                <a:gd name="T34" fmla="*/ 74 w 106"/>
                <a:gd name="T35" fmla="*/ 75 h 76"/>
                <a:gd name="T36" fmla="*/ 77 w 106"/>
                <a:gd name="T37" fmla="*/ 75 h 76"/>
                <a:gd name="T38" fmla="*/ 106 w 106"/>
                <a:gd name="T39" fmla="*/ 75 h 76"/>
                <a:gd name="T40" fmla="*/ 72 w 106"/>
                <a:gd name="T4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6" h="76">
                  <a:moveTo>
                    <a:pt x="72" y="0"/>
                  </a:moveTo>
                  <a:lnTo>
                    <a:pt x="0" y="2"/>
                  </a:lnTo>
                  <a:lnTo>
                    <a:pt x="0" y="11"/>
                  </a:lnTo>
                  <a:lnTo>
                    <a:pt x="13" y="6"/>
                  </a:lnTo>
                  <a:lnTo>
                    <a:pt x="20" y="19"/>
                  </a:lnTo>
                  <a:lnTo>
                    <a:pt x="0" y="27"/>
                  </a:lnTo>
                  <a:lnTo>
                    <a:pt x="1" y="39"/>
                  </a:lnTo>
                  <a:lnTo>
                    <a:pt x="24" y="29"/>
                  </a:lnTo>
                  <a:lnTo>
                    <a:pt x="31" y="42"/>
                  </a:lnTo>
                  <a:lnTo>
                    <a:pt x="1" y="56"/>
                  </a:lnTo>
                  <a:lnTo>
                    <a:pt x="1" y="68"/>
                  </a:lnTo>
                  <a:lnTo>
                    <a:pt x="35" y="53"/>
                  </a:lnTo>
                  <a:lnTo>
                    <a:pt x="42" y="65"/>
                  </a:lnTo>
                  <a:lnTo>
                    <a:pt x="20" y="76"/>
                  </a:lnTo>
                  <a:lnTo>
                    <a:pt x="26" y="76"/>
                  </a:lnTo>
                  <a:lnTo>
                    <a:pt x="41" y="76"/>
                  </a:lnTo>
                  <a:lnTo>
                    <a:pt x="49" y="75"/>
                  </a:lnTo>
                  <a:lnTo>
                    <a:pt x="74" y="75"/>
                  </a:lnTo>
                  <a:lnTo>
                    <a:pt x="77" y="75"/>
                  </a:lnTo>
                  <a:lnTo>
                    <a:pt x="106" y="75"/>
                  </a:lnTo>
                  <a:lnTo>
                    <a:pt x="7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200"/>
            <p:cNvSpPr/>
            <p:nvPr/>
          </p:nvSpPr>
          <p:spPr bwMode="auto">
            <a:xfrm>
              <a:off x="5922960" y="6324588"/>
              <a:ext cx="31750" cy="33338"/>
            </a:xfrm>
            <a:custGeom>
              <a:avLst/>
              <a:gdLst>
                <a:gd name="T0" fmla="*/ 13 w 20"/>
                <a:gd name="T1" fmla="*/ 0 h 21"/>
                <a:gd name="T2" fmla="*/ 0 w 20"/>
                <a:gd name="T3" fmla="*/ 5 h 21"/>
                <a:gd name="T4" fmla="*/ 0 w 20"/>
                <a:gd name="T5" fmla="*/ 21 h 21"/>
                <a:gd name="T6" fmla="*/ 20 w 20"/>
                <a:gd name="T7" fmla="*/ 13 h 21"/>
                <a:gd name="T8" fmla="*/ 13 w 20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13" y="0"/>
                  </a:moveTo>
                  <a:lnTo>
                    <a:pt x="0" y="5"/>
                  </a:lnTo>
                  <a:lnTo>
                    <a:pt x="0" y="21"/>
                  </a:lnTo>
                  <a:lnTo>
                    <a:pt x="2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201"/>
            <p:cNvSpPr/>
            <p:nvPr/>
          </p:nvSpPr>
          <p:spPr bwMode="auto">
            <a:xfrm>
              <a:off x="5922960" y="6324588"/>
              <a:ext cx="31750" cy="33338"/>
            </a:xfrm>
            <a:custGeom>
              <a:avLst/>
              <a:gdLst>
                <a:gd name="T0" fmla="*/ 13 w 20"/>
                <a:gd name="T1" fmla="*/ 0 h 21"/>
                <a:gd name="T2" fmla="*/ 0 w 20"/>
                <a:gd name="T3" fmla="*/ 5 h 21"/>
                <a:gd name="T4" fmla="*/ 0 w 20"/>
                <a:gd name="T5" fmla="*/ 21 h 21"/>
                <a:gd name="T6" fmla="*/ 20 w 20"/>
                <a:gd name="T7" fmla="*/ 13 h 21"/>
                <a:gd name="T8" fmla="*/ 13 w 20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13" y="0"/>
                  </a:moveTo>
                  <a:lnTo>
                    <a:pt x="0" y="5"/>
                  </a:lnTo>
                  <a:lnTo>
                    <a:pt x="0" y="21"/>
                  </a:lnTo>
                  <a:lnTo>
                    <a:pt x="20" y="13"/>
                  </a:lnTo>
                  <a:lnTo>
                    <a:pt x="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202"/>
            <p:cNvSpPr/>
            <p:nvPr/>
          </p:nvSpPr>
          <p:spPr bwMode="auto">
            <a:xfrm>
              <a:off x="5924546" y="6361101"/>
              <a:ext cx="47624" cy="42862"/>
            </a:xfrm>
            <a:custGeom>
              <a:avLst/>
              <a:gdLst>
                <a:gd name="T0" fmla="*/ 23 w 30"/>
                <a:gd name="T1" fmla="*/ 0 h 27"/>
                <a:gd name="T2" fmla="*/ 0 w 30"/>
                <a:gd name="T3" fmla="*/ 10 h 27"/>
                <a:gd name="T4" fmla="*/ 0 w 30"/>
                <a:gd name="T5" fmla="*/ 27 h 27"/>
                <a:gd name="T6" fmla="*/ 30 w 30"/>
                <a:gd name="T7" fmla="*/ 13 h 27"/>
                <a:gd name="T8" fmla="*/ 23 w 3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7">
                  <a:moveTo>
                    <a:pt x="23" y="0"/>
                  </a:moveTo>
                  <a:lnTo>
                    <a:pt x="0" y="10"/>
                  </a:lnTo>
                  <a:lnTo>
                    <a:pt x="0" y="27"/>
                  </a:lnTo>
                  <a:lnTo>
                    <a:pt x="30" y="1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203"/>
            <p:cNvSpPr/>
            <p:nvPr/>
          </p:nvSpPr>
          <p:spPr bwMode="auto">
            <a:xfrm>
              <a:off x="5924546" y="6361101"/>
              <a:ext cx="47624" cy="42862"/>
            </a:xfrm>
            <a:custGeom>
              <a:avLst/>
              <a:gdLst>
                <a:gd name="T0" fmla="*/ 23 w 30"/>
                <a:gd name="T1" fmla="*/ 0 h 27"/>
                <a:gd name="T2" fmla="*/ 0 w 30"/>
                <a:gd name="T3" fmla="*/ 10 h 27"/>
                <a:gd name="T4" fmla="*/ 0 w 30"/>
                <a:gd name="T5" fmla="*/ 27 h 27"/>
                <a:gd name="T6" fmla="*/ 30 w 30"/>
                <a:gd name="T7" fmla="*/ 13 h 27"/>
                <a:gd name="T8" fmla="*/ 23 w 3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7">
                  <a:moveTo>
                    <a:pt x="23" y="0"/>
                  </a:moveTo>
                  <a:lnTo>
                    <a:pt x="0" y="10"/>
                  </a:lnTo>
                  <a:lnTo>
                    <a:pt x="0" y="27"/>
                  </a:lnTo>
                  <a:lnTo>
                    <a:pt x="30" y="13"/>
                  </a:lnTo>
                  <a:lnTo>
                    <a:pt x="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204"/>
            <p:cNvSpPr/>
            <p:nvPr/>
          </p:nvSpPr>
          <p:spPr bwMode="auto">
            <a:xfrm>
              <a:off x="5924546" y="6399200"/>
              <a:ext cx="65088" cy="36513"/>
            </a:xfrm>
            <a:custGeom>
              <a:avLst/>
              <a:gdLst>
                <a:gd name="T0" fmla="*/ 34 w 41"/>
                <a:gd name="T1" fmla="*/ 0 h 23"/>
                <a:gd name="T2" fmla="*/ 0 w 41"/>
                <a:gd name="T3" fmla="*/ 15 h 23"/>
                <a:gd name="T4" fmla="*/ 0 w 41"/>
                <a:gd name="T5" fmla="*/ 23 h 23"/>
                <a:gd name="T6" fmla="*/ 19 w 41"/>
                <a:gd name="T7" fmla="*/ 23 h 23"/>
                <a:gd name="T8" fmla="*/ 41 w 41"/>
                <a:gd name="T9" fmla="*/ 12 h 23"/>
                <a:gd name="T10" fmla="*/ 34 w 41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3">
                  <a:moveTo>
                    <a:pt x="34" y="0"/>
                  </a:moveTo>
                  <a:lnTo>
                    <a:pt x="0" y="15"/>
                  </a:lnTo>
                  <a:lnTo>
                    <a:pt x="0" y="23"/>
                  </a:lnTo>
                  <a:lnTo>
                    <a:pt x="19" y="23"/>
                  </a:lnTo>
                  <a:lnTo>
                    <a:pt x="41" y="12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88" name="Group 406"/>
            <p:cNvGrpSpPr/>
            <p:nvPr/>
          </p:nvGrpSpPr>
          <p:grpSpPr bwMode="auto">
            <a:xfrm>
              <a:off x="3097209" y="1849434"/>
              <a:ext cx="6684960" cy="4586279"/>
              <a:chOff x="1951" y="1165"/>
              <a:chExt cx="4211" cy="2889"/>
            </a:xfrm>
          </p:grpSpPr>
          <p:sp>
            <p:nvSpPr>
              <p:cNvPr id="397" name="Freeform 206"/>
              <p:cNvSpPr/>
              <p:nvPr/>
            </p:nvSpPr>
            <p:spPr bwMode="auto">
              <a:xfrm>
                <a:off x="3732" y="4031"/>
                <a:ext cx="41" cy="23"/>
              </a:xfrm>
              <a:custGeom>
                <a:avLst/>
                <a:gdLst>
                  <a:gd name="T0" fmla="*/ 34 w 41"/>
                  <a:gd name="T1" fmla="*/ 0 h 23"/>
                  <a:gd name="T2" fmla="*/ 0 w 41"/>
                  <a:gd name="T3" fmla="*/ 15 h 23"/>
                  <a:gd name="T4" fmla="*/ 0 w 41"/>
                  <a:gd name="T5" fmla="*/ 23 h 23"/>
                  <a:gd name="T6" fmla="*/ 19 w 41"/>
                  <a:gd name="T7" fmla="*/ 23 h 23"/>
                  <a:gd name="T8" fmla="*/ 41 w 41"/>
                  <a:gd name="T9" fmla="*/ 12 h 23"/>
                  <a:gd name="T10" fmla="*/ 34 w 41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23">
                    <a:moveTo>
                      <a:pt x="34" y="0"/>
                    </a:moveTo>
                    <a:lnTo>
                      <a:pt x="0" y="15"/>
                    </a:lnTo>
                    <a:lnTo>
                      <a:pt x="0" y="23"/>
                    </a:lnTo>
                    <a:lnTo>
                      <a:pt x="19" y="23"/>
                    </a:lnTo>
                    <a:lnTo>
                      <a:pt x="41" y="12"/>
                    </a:lnTo>
                    <a:lnTo>
                      <a:pt x="3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8" name="Freeform 208"/>
              <p:cNvSpPr/>
              <p:nvPr/>
            </p:nvSpPr>
            <p:spPr bwMode="auto">
              <a:xfrm>
                <a:off x="3823" y="3893"/>
                <a:ext cx="378" cy="50"/>
              </a:xfrm>
              <a:custGeom>
                <a:avLst/>
                <a:gdLst>
                  <a:gd name="T0" fmla="*/ 327 w 378"/>
                  <a:gd name="T1" fmla="*/ 0 h 50"/>
                  <a:gd name="T2" fmla="*/ 0 w 378"/>
                  <a:gd name="T3" fmla="*/ 5 h 50"/>
                  <a:gd name="T4" fmla="*/ 22 w 378"/>
                  <a:gd name="T5" fmla="*/ 50 h 50"/>
                  <a:gd name="T6" fmla="*/ 327 w 378"/>
                  <a:gd name="T7" fmla="*/ 46 h 50"/>
                  <a:gd name="T8" fmla="*/ 378 w 378"/>
                  <a:gd name="T9" fmla="*/ 22 h 50"/>
                  <a:gd name="T10" fmla="*/ 361 w 378"/>
                  <a:gd name="T11" fmla="*/ 15 h 50"/>
                  <a:gd name="T12" fmla="*/ 327 w 378"/>
                  <a:gd name="T13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8" h="50">
                    <a:moveTo>
                      <a:pt x="327" y="0"/>
                    </a:moveTo>
                    <a:lnTo>
                      <a:pt x="0" y="5"/>
                    </a:lnTo>
                    <a:lnTo>
                      <a:pt x="22" y="50"/>
                    </a:lnTo>
                    <a:lnTo>
                      <a:pt x="327" y="46"/>
                    </a:lnTo>
                    <a:lnTo>
                      <a:pt x="378" y="22"/>
                    </a:lnTo>
                    <a:lnTo>
                      <a:pt x="361" y="15"/>
                    </a:lnTo>
                    <a:lnTo>
                      <a:pt x="32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9" name="Freeform 210"/>
              <p:cNvSpPr/>
              <p:nvPr/>
            </p:nvSpPr>
            <p:spPr bwMode="auto">
              <a:xfrm>
                <a:off x="3766" y="3898"/>
                <a:ext cx="79" cy="45"/>
              </a:xfrm>
              <a:custGeom>
                <a:avLst/>
                <a:gdLst>
                  <a:gd name="T0" fmla="*/ 57 w 79"/>
                  <a:gd name="T1" fmla="*/ 0 h 45"/>
                  <a:gd name="T2" fmla="*/ 0 w 79"/>
                  <a:gd name="T3" fmla="*/ 0 h 45"/>
                  <a:gd name="T4" fmla="*/ 20 w 79"/>
                  <a:gd name="T5" fmla="*/ 45 h 45"/>
                  <a:gd name="T6" fmla="*/ 79 w 79"/>
                  <a:gd name="T7" fmla="*/ 45 h 45"/>
                  <a:gd name="T8" fmla="*/ 57 w 79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45">
                    <a:moveTo>
                      <a:pt x="57" y="0"/>
                    </a:moveTo>
                    <a:lnTo>
                      <a:pt x="0" y="0"/>
                    </a:lnTo>
                    <a:lnTo>
                      <a:pt x="20" y="45"/>
                    </a:lnTo>
                    <a:lnTo>
                      <a:pt x="79" y="45"/>
                    </a:lnTo>
                    <a:lnTo>
                      <a:pt x="5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0" name="Freeform 212"/>
              <p:cNvSpPr/>
              <p:nvPr/>
            </p:nvSpPr>
            <p:spPr bwMode="auto">
              <a:xfrm>
                <a:off x="3720" y="3936"/>
                <a:ext cx="5" cy="7"/>
              </a:xfrm>
              <a:custGeom>
                <a:avLst/>
                <a:gdLst>
                  <a:gd name="T0" fmla="*/ 2 w 4"/>
                  <a:gd name="T1" fmla="*/ 0 h 5"/>
                  <a:gd name="T2" fmla="*/ 0 w 4"/>
                  <a:gd name="T3" fmla="*/ 1 h 5"/>
                  <a:gd name="T4" fmla="*/ 4 w 4"/>
                  <a:gd name="T5" fmla="*/ 5 h 5"/>
                  <a:gd name="T6" fmla="*/ 2 w 4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3"/>
                      <a:pt x="2" y="4"/>
                      <a:pt x="4" y="5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AAAE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1" name="Freeform 213"/>
              <p:cNvSpPr/>
              <p:nvPr/>
            </p:nvSpPr>
            <p:spPr bwMode="auto">
              <a:xfrm>
                <a:off x="3674" y="3785"/>
                <a:ext cx="22" cy="8"/>
              </a:xfrm>
              <a:custGeom>
                <a:avLst/>
                <a:gdLst>
                  <a:gd name="T0" fmla="*/ 2 w 16"/>
                  <a:gd name="T1" fmla="*/ 6 h 6"/>
                  <a:gd name="T2" fmla="*/ 0 w 16"/>
                  <a:gd name="T3" fmla="*/ 3 h 6"/>
                  <a:gd name="T4" fmla="*/ 2 w 16"/>
                  <a:gd name="T5" fmla="*/ 0 h 6"/>
                  <a:gd name="T6" fmla="*/ 13 w 16"/>
                  <a:gd name="T7" fmla="*/ 0 h 6"/>
                  <a:gd name="T8" fmla="*/ 16 w 16"/>
                  <a:gd name="T9" fmla="*/ 3 h 6"/>
                  <a:gd name="T10" fmla="*/ 13 w 16"/>
                  <a:gd name="T11" fmla="*/ 6 h 6"/>
                  <a:gd name="T12" fmla="*/ 2 w 16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6">
                    <a:moveTo>
                      <a:pt x="2" y="6"/>
                    </a:moveTo>
                    <a:cubicBezTo>
                      <a:pt x="1" y="6"/>
                      <a:pt x="0" y="5"/>
                      <a:pt x="0" y="3"/>
                    </a:cubicBezTo>
                    <a:cubicBezTo>
                      <a:pt x="0" y="2"/>
                      <a:pt x="1" y="0"/>
                      <a:pt x="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5" y="0"/>
                      <a:pt x="16" y="1"/>
                      <a:pt x="16" y="3"/>
                    </a:cubicBezTo>
                    <a:cubicBezTo>
                      <a:pt x="16" y="4"/>
                      <a:pt x="15" y="6"/>
                      <a:pt x="13" y="6"/>
                    </a:cubicBezTo>
                    <a:lnTo>
                      <a:pt x="2" y="6"/>
                    </a:lnTo>
                    <a:close/>
                  </a:path>
                </a:pathLst>
              </a:custGeom>
              <a:solidFill>
                <a:srgbClr val="648C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2" name="Freeform 214"/>
              <p:cNvSpPr/>
              <p:nvPr/>
            </p:nvSpPr>
            <p:spPr bwMode="auto">
              <a:xfrm>
                <a:off x="3685" y="3765"/>
                <a:ext cx="474" cy="40"/>
              </a:xfrm>
              <a:custGeom>
                <a:avLst/>
                <a:gdLst>
                  <a:gd name="T0" fmla="*/ 18 w 350"/>
                  <a:gd name="T1" fmla="*/ 30 h 30"/>
                  <a:gd name="T2" fmla="*/ 1 w 350"/>
                  <a:gd name="T3" fmla="*/ 18 h 30"/>
                  <a:gd name="T4" fmla="*/ 18 w 350"/>
                  <a:gd name="T5" fmla="*/ 5 h 30"/>
                  <a:gd name="T6" fmla="*/ 332 w 350"/>
                  <a:gd name="T7" fmla="*/ 0 h 30"/>
                  <a:gd name="T8" fmla="*/ 350 w 350"/>
                  <a:gd name="T9" fmla="*/ 12 h 30"/>
                  <a:gd name="T10" fmla="*/ 333 w 350"/>
                  <a:gd name="T11" fmla="*/ 25 h 30"/>
                  <a:gd name="T12" fmla="*/ 18 w 350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0" h="30">
                    <a:moveTo>
                      <a:pt x="18" y="30"/>
                    </a:moveTo>
                    <a:cubicBezTo>
                      <a:pt x="9" y="30"/>
                      <a:pt x="1" y="25"/>
                      <a:pt x="1" y="18"/>
                    </a:cubicBezTo>
                    <a:cubicBezTo>
                      <a:pt x="0" y="11"/>
                      <a:pt x="8" y="5"/>
                      <a:pt x="18" y="5"/>
                    </a:cubicBezTo>
                    <a:cubicBezTo>
                      <a:pt x="332" y="0"/>
                      <a:pt x="332" y="0"/>
                      <a:pt x="332" y="0"/>
                    </a:cubicBezTo>
                    <a:cubicBezTo>
                      <a:pt x="342" y="0"/>
                      <a:pt x="350" y="5"/>
                      <a:pt x="350" y="12"/>
                    </a:cubicBezTo>
                    <a:cubicBezTo>
                      <a:pt x="350" y="19"/>
                      <a:pt x="343" y="25"/>
                      <a:pt x="333" y="25"/>
                    </a:cubicBezTo>
                    <a:lnTo>
                      <a:pt x="18" y="30"/>
                    </a:ln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3" name="Freeform 215"/>
              <p:cNvSpPr/>
              <p:nvPr/>
            </p:nvSpPr>
            <p:spPr bwMode="auto">
              <a:xfrm>
                <a:off x="3712" y="3761"/>
                <a:ext cx="425" cy="48"/>
              </a:xfrm>
              <a:custGeom>
                <a:avLst/>
                <a:gdLst>
                  <a:gd name="T0" fmla="*/ 16 w 314"/>
                  <a:gd name="T1" fmla="*/ 36 h 36"/>
                  <a:gd name="T2" fmla="*/ 1 w 314"/>
                  <a:gd name="T3" fmla="*/ 21 h 36"/>
                  <a:gd name="T4" fmla="*/ 16 w 314"/>
                  <a:gd name="T5" fmla="*/ 5 h 36"/>
                  <a:gd name="T6" fmla="*/ 298 w 314"/>
                  <a:gd name="T7" fmla="*/ 0 h 36"/>
                  <a:gd name="T8" fmla="*/ 314 w 314"/>
                  <a:gd name="T9" fmla="*/ 15 h 36"/>
                  <a:gd name="T10" fmla="*/ 299 w 314"/>
                  <a:gd name="T11" fmla="*/ 31 h 36"/>
                  <a:gd name="T12" fmla="*/ 16 w 314"/>
                  <a:gd name="T13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4" h="36">
                    <a:moveTo>
                      <a:pt x="16" y="36"/>
                    </a:moveTo>
                    <a:cubicBezTo>
                      <a:pt x="8" y="36"/>
                      <a:pt x="1" y="29"/>
                      <a:pt x="1" y="21"/>
                    </a:cubicBezTo>
                    <a:cubicBezTo>
                      <a:pt x="0" y="12"/>
                      <a:pt x="7" y="5"/>
                      <a:pt x="16" y="5"/>
                    </a:cubicBezTo>
                    <a:cubicBezTo>
                      <a:pt x="298" y="0"/>
                      <a:pt x="298" y="0"/>
                      <a:pt x="298" y="0"/>
                    </a:cubicBezTo>
                    <a:cubicBezTo>
                      <a:pt x="307" y="0"/>
                      <a:pt x="314" y="7"/>
                      <a:pt x="314" y="15"/>
                    </a:cubicBezTo>
                    <a:cubicBezTo>
                      <a:pt x="314" y="24"/>
                      <a:pt x="307" y="31"/>
                      <a:pt x="299" y="31"/>
                    </a:cubicBezTo>
                    <a:lnTo>
                      <a:pt x="16" y="36"/>
                    </a:lnTo>
                    <a:close/>
                  </a:path>
                </a:pathLst>
              </a:custGeom>
              <a:solidFill>
                <a:srgbClr val="DE5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4" name="Freeform 216"/>
              <p:cNvSpPr/>
              <p:nvPr/>
            </p:nvSpPr>
            <p:spPr bwMode="auto">
              <a:xfrm>
                <a:off x="3960" y="3759"/>
                <a:ext cx="165" cy="58"/>
              </a:xfrm>
              <a:custGeom>
                <a:avLst/>
                <a:gdLst>
                  <a:gd name="T0" fmla="*/ 112 w 122"/>
                  <a:gd name="T1" fmla="*/ 32 h 43"/>
                  <a:gd name="T2" fmla="*/ 93 w 122"/>
                  <a:gd name="T3" fmla="*/ 42 h 43"/>
                  <a:gd name="T4" fmla="*/ 8 w 122"/>
                  <a:gd name="T5" fmla="*/ 43 h 43"/>
                  <a:gd name="T6" fmla="*/ 0 w 122"/>
                  <a:gd name="T7" fmla="*/ 37 h 43"/>
                  <a:gd name="T8" fmla="*/ 71 w 122"/>
                  <a:gd name="T9" fmla="*/ 36 h 43"/>
                  <a:gd name="T10" fmla="*/ 72 w 122"/>
                  <a:gd name="T11" fmla="*/ 0 h 43"/>
                  <a:gd name="T12" fmla="*/ 112 w 122"/>
                  <a:gd name="T13" fmla="*/ 0 h 43"/>
                  <a:gd name="T14" fmla="*/ 112 w 122"/>
                  <a:gd name="T15" fmla="*/ 3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" h="43">
                    <a:moveTo>
                      <a:pt x="112" y="32"/>
                    </a:moveTo>
                    <a:cubicBezTo>
                      <a:pt x="93" y="42"/>
                      <a:pt x="93" y="42"/>
                      <a:pt x="93" y="42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3"/>
                      <a:pt x="3" y="41"/>
                      <a:pt x="0" y="37"/>
                    </a:cubicBezTo>
                    <a:cubicBezTo>
                      <a:pt x="71" y="36"/>
                      <a:pt x="71" y="36"/>
                      <a:pt x="71" y="36"/>
                    </a:cubicBezTo>
                    <a:cubicBezTo>
                      <a:pt x="71" y="36"/>
                      <a:pt x="82" y="20"/>
                      <a:pt x="72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2" y="0"/>
                      <a:pt x="122" y="17"/>
                      <a:pt x="112" y="32"/>
                    </a:cubicBez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5" name="Freeform 217"/>
              <p:cNvSpPr/>
              <p:nvPr/>
            </p:nvSpPr>
            <p:spPr bwMode="auto">
              <a:xfrm>
                <a:off x="3693" y="3926"/>
                <a:ext cx="461" cy="83"/>
              </a:xfrm>
              <a:custGeom>
                <a:avLst/>
                <a:gdLst>
                  <a:gd name="T0" fmla="*/ 1 w 461"/>
                  <a:gd name="T1" fmla="*/ 83 h 83"/>
                  <a:gd name="T2" fmla="*/ 0 w 461"/>
                  <a:gd name="T3" fmla="*/ 9 h 83"/>
                  <a:gd name="T4" fmla="*/ 459 w 461"/>
                  <a:gd name="T5" fmla="*/ 0 h 83"/>
                  <a:gd name="T6" fmla="*/ 461 w 461"/>
                  <a:gd name="T7" fmla="*/ 73 h 83"/>
                  <a:gd name="T8" fmla="*/ 1 w 461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1" h="83">
                    <a:moveTo>
                      <a:pt x="1" y="83"/>
                    </a:moveTo>
                    <a:lnTo>
                      <a:pt x="0" y="9"/>
                    </a:lnTo>
                    <a:lnTo>
                      <a:pt x="459" y="0"/>
                    </a:lnTo>
                    <a:lnTo>
                      <a:pt x="461" y="73"/>
                    </a:lnTo>
                    <a:lnTo>
                      <a:pt x="1" y="83"/>
                    </a:lnTo>
                    <a:close/>
                  </a:path>
                </a:pathLst>
              </a:custGeom>
              <a:solidFill>
                <a:srgbClr val="EAAB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6" name="Freeform 218"/>
              <p:cNvSpPr/>
              <p:nvPr/>
            </p:nvSpPr>
            <p:spPr bwMode="auto">
              <a:xfrm>
                <a:off x="3719" y="3984"/>
                <a:ext cx="410" cy="24"/>
              </a:xfrm>
              <a:custGeom>
                <a:avLst/>
                <a:gdLst>
                  <a:gd name="T0" fmla="*/ 0 w 410"/>
                  <a:gd name="T1" fmla="*/ 24 h 24"/>
                  <a:gd name="T2" fmla="*/ 0 w 410"/>
                  <a:gd name="T3" fmla="*/ 8 h 24"/>
                  <a:gd name="T4" fmla="*/ 410 w 410"/>
                  <a:gd name="T5" fmla="*/ 0 h 24"/>
                  <a:gd name="T6" fmla="*/ 410 w 410"/>
                  <a:gd name="T7" fmla="*/ 16 h 24"/>
                  <a:gd name="T8" fmla="*/ 0 w 410"/>
                  <a:gd name="T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0" h="24">
                    <a:moveTo>
                      <a:pt x="0" y="24"/>
                    </a:moveTo>
                    <a:lnTo>
                      <a:pt x="0" y="8"/>
                    </a:lnTo>
                    <a:lnTo>
                      <a:pt x="410" y="0"/>
                    </a:lnTo>
                    <a:lnTo>
                      <a:pt x="410" y="16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7" name="Freeform 219"/>
              <p:cNvSpPr/>
              <p:nvPr/>
            </p:nvSpPr>
            <p:spPr bwMode="auto">
              <a:xfrm>
                <a:off x="3732" y="3970"/>
                <a:ext cx="10" cy="38"/>
              </a:xfrm>
              <a:custGeom>
                <a:avLst/>
                <a:gdLst>
                  <a:gd name="T0" fmla="*/ 2 w 10"/>
                  <a:gd name="T1" fmla="*/ 38 h 38"/>
                  <a:gd name="T2" fmla="*/ 0 w 10"/>
                  <a:gd name="T3" fmla="*/ 1 h 38"/>
                  <a:gd name="T4" fmla="*/ 10 w 10"/>
                  <a:gd name="T5" fmla="*/ 0 h 38"/>
                  <a:gd name="T6" fmla="*/ 10 w 10"/>
                  <a:gd name="T7" fmla="*/ 38 h 38"/>
                  <a:gd name="T8" fmla="*/ 2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2" y="38"/>
                    </a:moveTo>
                    <a:lnTo>
                      <a:pt x="0" y="1"/>
                    </a:lnTo>
                    <a:lnTo>
                      <a:pt x="10" y="0"/>
                    </a:lnTo>
                    <a:lnTo>
                      <a:pt x="10" y="38"/>
                    </a:lnTo>
                    <a:lnTo>
                      <a:pt x="2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8" name="Freeform 220"/>
              <p:cNvSpPr/>
              <p:nvPr/>
            </p:nvSpPr>
            <p:spPr bwMode="auto">
              <a:xfrm>
                <a:off x="3761" y="3970"/>
                <a:ext cx="9" cy="38"/>
              </a:xfrm>
              <a:custGeom>
                <a:avLst/>
                <a:gdLst>
                  <a:gd name="T0" fmla="*/ 1 w 9"/>
                  <a:gd name="T1" fmla="*/ 38 h 38"/>
                  <a:gd name="T2" fmla="*/ 0 w 9"/>
                  <a:gd name="T3" fmla="*/ 0 h 38"/>
                  <a:gd name="T4" fmla="*/ 9 w 9"/>
                  <a:gd name="T5" fmla="*/ 0 h 38"/>
                  <a:gd name="T6" fmla="*/ 9 w 9"/>
                  <a:gd name="T7" fmla="*/ 37 h 38"/>
                  <a:gd name="T8" fmla="*/ 1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1" y="38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7"/>
                    </a:lnTo>
                    <a:lnTo>
                      <a:pt x="1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9" name="Freeform 221"/>
              <p:cNvSpPr/>
              <p:nvPr/>
            </p:nvSpPr>
            <p:spPr bwMode="auto">
              <a:xfrm>
                <a:off x="3789" y="3970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0" name="Freeform 222"/>
              <p:cNvSpPr/>
              <p:nvPr/>
            </p:nvSpPr>
            <p:spPr bwMode="auto">
              <a:xfrm>
                <a:off x="3819" y="3969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8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1" name="Freeform 223"/>
              <p:cNvSpPr/>
              <p:nvPr/>
            </p:nvSpPr>
            <p:spPr bwMode="auto">
              <a:xfrm>
                <a:off x="3847" y="3969"/>
                <a:ext cx="10" cy="36"/>
              </a:xfrm>
              <a:custGeom>
                <a:avLst/>
                <a:gdLst>
                  <a:gd name="T0" fmla="*/ 0 w 10"/>
                  <a:gd name="T1" fmla="*/ 36 h 36"/>
                  <a:gd name="T2" fmla="*/ 0 w 10"/>
                  <a:gd name="T3" fmla="*/ 0 h 36"/>
                  <a:gd name="T4" fmla="*/ 9 w 10"/>
                  <a:gd name="T5" fmla="*/ 0 h 36"/>
                  <a:gd name="T6" fmla="*/ 10 w 10"/>
                  <a:gd name="T7" fmla="*/ 36 h 36"/>
                  <a:gd name="T8" fmla="*/ 0 w 10"/>
                  <a:gd name="T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6">
                    <a:moveTo>
                      <a:pt x="0" y="36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10" y="36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2" name="Freeform 224"/>
              <p:cNvSpPr/>
              <p:nvPr/>
            </p:nvSpPr>
            <p:spPr bwMode="auto">
              <a:xfrm>
                <a:off x="3876" y="3967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8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3" name="Freeform 225"/>
              <p:cNvSpPr/>
              <p:nvPr/>
            </p:nvSpPr>
            <p:spPr bwMode="auto">
              <a:xfrm>
                <a:off x="3904" y="3967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4" name="Freeform 226"/>
              <p:cNvSpPr/>
              <p:nvPr/>
            </p:nvSpPr>
            <p:spPr bwMode="auto">
              <a:xfrm>
                <a:off x="3933" y="3966"/>
                <a:ext cx="9" cy="38"/>
              </a:xfrm>
              <a:custGeom>
                <a:avLst/>
                <a:gdLst>
                  <a:gd name="T0" fmla="*/ 1 w 9"/>
                  <a:gd name="T1" fmla="*/ 38 h 38"/>
                  <a:gd name="T2" fmla="*/ 0 w 9"/>
                  <a:gd name="T3" fmla="*/ 0 h 38"/>
                  <a:gd name="T4" fmla="*/ 9 w 9"/>
                  <a:gd name="T5" fmla="*/ 0 h 38"/>
                  <a:gd name="T6" fmla="*/ 9 w 9"/>
                  <a:gd name="T7" fmla="*/ 38 h 38"/>
                  <a:gd name="T8" fmla="*/ 1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1" y="38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8"/>
                    </a:lnTo>
                    <a:lnTo>
                      <a:pt x="1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5" name="Freeform 227"/>
              <p:cNvSpPr/>
              <p:nvPr/>
            </p:nvSpPr>
            <p:spPr bwMode="auto">
              <a:xfrm>
                <a:off x="3961" y="3966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6" name="Freeform 228"/>
              <p:cNvSpPr/>
              <p:nvPr/>
            </p:nvSpPr>
            <p:spPr bwMode="auto">
              <a:xfrm>
                <a:off x="3991" y="3965"/>
                <a:ext cx="10" cy="38"/>
              </a:xfrm>
              <a:custGeom>
                <a:avLst/>
                <a:gdLst>
                  <a:gd name="T0" fmla="*/ 0 w 10"/>
                  <a:gd name="T1" fmla="*/ 38 h 38"/>
                  <a:gd name="T2" fmla="*/ 0 w 10"/>
                  <a:gd name="T3" fmla="*/ 1 h 38"/>
                  <a:gd name="T4" fmla="*/ 8 w 10"/>
                  <a:gd name="T5" fmla="*/ 0 h 38"/>
                  <a:gd name="T6" fmla="*/ 10 w 10"/>
                  <a:gd name="T7" fmla="*/ 38 h 38"/>
                  <a:gd name="T8" fmla="*/ 0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0" y="38"/>
                    </a:moveTo>
                    <a:lnTo>
                      <a:pt x="0" y="1"/>
                    </a:lnTo>
                    <a:lnTo>
                      <a:pt x="8" y="0"/>
                    </a:lnTo>
                    <a:lnTo>
                      <a:pt x="10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7" name="Freeform 229"/>
              <p:cNvSpPr/>
              <p:nvPr/>
            </p:nvSpPr>
            <p:spPr bwMode="auto">
              <a:xfrm>
                <a:off x="4020" y="3965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6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6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8" name="Freeform 230"/>
              <p:cNvSpPr/>
              <p:nvPr/>
            </p:nvSpPr>
            <p:spPr bwMode="auto">
              <a:xfrm>
                <a:off x="4048" y="3965"/>
                <a:ext cx="10" cy="36"/>
              </a:xfrm>
              <a:custGeom>
                <a:avLst/>
                <a:gdLst>
                  <a:gd name="T0" fmla="*/ 0 w 10"/>
                  <a:gd name="T1" fmla="*/ 36 h 36"/>
                  <a:gd name="T2" fmla="*/ 0 w 10"/>
                  <a:gd name="T3" fmla="*/ 0 h 36"/>
                  <a:gd name="T4" fmla="*/ 8 w 10"/>
                  <a:gd name="T5" fmla="*/ 0 h 36"/>
                  <a:gd name="T6" fmla="*/ 10 w 10"/>
                  <a:gd name="T7" fmla="*/ 36 h 36"/>
                  <a:gd name="T8" fmla="*/ 0 w 10"/>
                  <a:gd name="T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6">
                    <a:moveTo>
                      <a:pt x="0" y="36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10" y="36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9" name="Freeform 231"/>
              <p:cNvSpPr/>
              <p:nvPr/>
            </p:nvSpPr>
            <p:spPr bwMode="auto">
              <a:xfrm>
                <a:off x="4076" y="3963"/>
                <a:ext cx="10" cy="38"/>
              </a:xfrm>
              <a:custGeom>
                <a:avLst/>
                <a:gdLst>
                  <a:gd name="T0" fmla="*/ 2 w 10"/>
                  <a:gd name="T1" fmla="*/ 38 h 38"/>
                  <a:gd name="T2" fmla="*/ 0 w 10"/>
                  <a:gd name="T3" fmla="*/ 0 h 38"/>
                  <a:gd name="T4" fmla="*/ 10 w 10"/>
                  <a:gd name="T5" fmla="*/ 0 h 38"/>
                  <a:gd name="T6" fmla="*/ 10 w 10"/>
                  <a:gd name="T7" fmla="*/ 38 h 38"/>
                  <a:gd name="T8" fmla="*/ 2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2" y="38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8"/>
                    </a:lnTo>
                    <a:lnTo>
                      <a:pt x="2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0" name="Freeform 232"/>
              <p:cNvSpPr/>
              <p:nvPr/>
            </p:nvSpPr>
            <p:spPr bwMode="auto">
              <a:xfrm>
                <a:off x="4105" y="3963"/>
                <a:ext cx="9" cy="37"/>
              </a:xfrm>
              <a:custGeom>
                <a:avLst/>
                <a:gdLst>
                  <a:gd name="T0" fmla="*/ 1 w 9"/>
                  <a:gd name="T1" fmla="*/ 37 h 37"/>
                  <a:gd name="T2" fmla="*/ 0 w 9"/>
                  <a:gd name="T3" fmla="*/ 0 h 37"/>
                  <a:gd name="T4" fmla="*/ 9 w 9"/>
                  <a:gd name="T5" fmla="*/ 0 h 37"/>
                  <a:gd name="T6" fmla="*/ 9 w 9"/>
                  <a:gd name="T7" fmla="*/ 37 h 37"/>
                  <a:gd name="T8" fmla="*/ 1 w 9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7">
                    <a:moveTo>
                      <a:pt x="1" y="37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7"/>
                    </a:lnTo>
                    <a:lnTo>
                      <a:pt x="1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1" name="Freeform 233"/>
              <p:cNvSpPr/>
              <p:nvPr/>
            </p:nvSpPr>
            <p:spPr bwMode="auto">
              <a:xfrm>
                <a:off x="3679" y="3847"/>
                <a:ext cx="484" cy="54"/>
              </a:xfrm>
              <a:custGeom>
                <a:avLst/>
                <a:gdLst>
                  <a:gd name="T0" fmla="*/ 319 w 357"/>
                  <a:gd name="T1" fmla="*/ 33 h 40"/>
                  <a:gd name="T2" fmla="*/ 357 w 357"/>
                  <a:gd name="T3" fmla="*/ 15 h 40"/>
                  <a:gd name="T4" fmla="*/ 319 w 357"/>
                  <a:gd name="T5" fmla="*/ 0 h 40"/>
                  <a:gd name="T6" fmla="*/ 9 w 357"/>
                  <a:gd name="T7" fmla="*/ 6 h 40"/>
                  <a:gd name="T8" fmla="*/ 0 w 357"/>
                  <a:gd name="T9" fmla="*/ 15 h 40"/>
                  <a:gd name="T10" fmla="*/ 1 w 357"/>
                  <a:gd name="T11" fmla="*/ 31 h 40"/>
                  <a:gd name="T12" fmla="*/ 10 w 357"/>
                  <a:gd name="T13" fmla="*/ 40 h 40"/>
                  <a:gd name="T14" fmla="*/ 319 w 357"/>
                  <a:gd name="T15" fmla="*/ 3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7" h="40">
                    <a:moveTo>
                      <a:pt x="319" y="33"/>
                    </a:moveTo>
                    <a:cubicBezTo>
                      <a:pt x="357" y="15"/>
                      <a:pt x="357" y="15"/>
                      <a:pt x="357" y="15"/>
                    </a:cubicBezTo>
                    <a:cubicBezTo>
                      <a:pt x="319" y="0"/>
                      <a:pt x="319" y="0"/>
                      <a:pt x="319" y="0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4" y="6"/>
                      <a:pt x="0" y="10"/>
                      <a:pt x="0" y="15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6"/>
                      <a:pt x="5" y="40"/>
                      <a:pt x="10" y="40"/>
                    </a:cubicBezTo>
                    <a:lnTo>
                      <a:pt x="319" y="33"/>
                    </a:lnTo>
                    <a:close/>
                  </a:path>
                </a:pathLst>
              </a:custGeom>
              <a:solidFill>
                <a:srgbClr val="D85A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2" name="Freeform 234"/>
              <p:cNvSpPr/>
              <p:nvPr/>
            </p:nvSpPr>
            <p:spPr bwMode="auto">
              <a:xfrm>
                <a:off x="3681" y="3867"/>
                <a:ext cx="482" cy="34"/>
              </a:xfrm>
              <a:custGeom>
                <a:avLst/>
                <a:gdLst>
                  <a:gd name="T0" fmla="*/ 318 w 356"/>
                  <a:gd name="T1" fmla="*/ 18 h 25"/>
                  <a:gd name="T2" fmla="*/ 356 w 356"/>
                  <a:gd name="T3" fmla="*/ 0 h 25"/>
                  <a:gd name="T4" fmla="*/ 316 w 356"/>
                  <a:gd name="T5" fmla="*/ 1 h 25"/>
                  <a:gd name="T6" fmla="*/ 0 w 356"/>
                  <a:gd name="T7" fmla="*/ 8 h 25"/>
                  <a:gd name="T8" fmla="*/ 0 w 356"/>
                  <a:gd name="T9" fmla="*/ 16 h 25"/>
                  <a:gd name="T10" fmla="*/ 9 w 356"/>
                  <a:gd name="T11" fmla="*/ 25 h 25"/>
                  <a:gd name="T12" fmla="*/ 318 w 356"/>
                  <a:gd name="T13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6" h="25">
                    <a:moveTo>
                      <a:pt x="318" y="18"/>
                    </a:moveTo>
                    <a:cubicBezTo>
                      <a:pt x="356" y="0"/>
                      <a:pt x="356" y="0"/>
                      <a:pt x="356" y="0"/>
                    </a:cubicBezTo>
                    <a:cubicBezTo>
                      <a:pt x="316" y="1"/>
                      <a:pt x="316" y="1"/>
                      <a:pt x="316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1"/>
                      <a:pt x="4" y="25"/>
                      <a:pt x="9" y="25"/>
                    </a:cubicBezTo>
                    <a:lnTo>
                      <a:pt x="318" y="18"/>
                    </a:lnTo>
                    <a:close/>
                  </a:path>
                </a:pathLst>
              </a:custGeom>
              <a:solidFill>
                <a:srgbClr val="A92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3" name="Freeform 235"/>
              <p:cNvSpPr/>
              <p:nvPr/>
            </p:nvSpPr>
            <p:spPr bwMode="auto">
              <a:xfrm>
                <a:off x="3708" y="3847"/>
                <a:ext cx="455" cy="53"/>
              </a:xfrm>
              <a:custGeom>
                <a:avLst/>
                <a:gdLst>
                  <a:gd name="T0" fmla="*/ 298 w 336"/>
                  <a:gd name="T1" fmla="*/ 33 h 39"/>
                  <a:gd name="T2" fmla="*/ 336 w 336"/>
                  <a:gd name="T3" fmla="*/ 15 h 39"/>
                  <a:gd name="T4" fmla="*/ 298 w 336"/>
                  <a:gd name="T5" fmla="*/ 0 h 39"/>
                  <a:gd name="T6" fmla="*/ 2 w 336"/>
                  <a:gd name="T7" fmla="*/ 6 h 39"/>
                  <a:gd name="T8" fmla="*/ 2 w 336"/>
                  <a:gd name="T9" fmla="*/ 39 h 39"/>
                  <a:gd name="T10" fmla="*/ 298 w 336"/>
                  <a:gd name="T11" fmla="*/ 3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6" h="39">
                    <a:moveTo>
                      <a:pt x="298" y="33"/>
                    </a:moveTo>
                    <a:cubicBezTo>
                      <a:pt x="336" y="15"/>
                      <a:pt x="336" y="15"/>
                      <a:pt x="336" y="15"/>
                    </a:cubicBezTo>
                    <a:cubicBezTo>
                      <a:pt x="298" y="0"/>
                      <a:pt x="298" y="0"/>
                      <a:pt x="298" y="0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18"/>
                      <a:pt x="0" y="29"/>
                      <a:pt x="2" y="39"/>
                    </a:cubicBezTo>
                    <a:lnTo>
                      <a:pt x="298" y="3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4" name="Freeform 236"/>
              <p:cNvSpPr/>
              <p:nvPr/>
            </p:nvSpPr>
            <p:spPr bwMode="auto">
              <a:xfrm>
                <a:off x="3709" y="3867"/>
                <a:ext cx="454" cy="33"/>
              </a:xfrm>
              <a:custGeom>
                <a:avLst/>
                <a:gdLst>
                  <a:gd name="T0" fmla="*/ 297 w 335"/>
                  <a:gd name="T1" fmla="*/ 18 h 24"/>
                  <a:gd name="T2" fmla="*/ 335 w 335"/>
                  <a:gd name="T3" fmla="*/ 0 h 24"/>
                  <a:gd name="T4" fmla="*/ 295 w 335"/>
                  <a:gd name="T5" fmla="*/ 1 h 24"/>
                  <a:gd name="T6" fmla="*/ 0 w 335"/>
                  <a:gd name="T7" fmla="*/ 8 h 24"/>
                  <a:gd name="T8" fmla="*/ 1 w 335"/>
                  <a:gd name="T9" fmla="*/ 24 h 24"/>
                  <a:gd name="T10" fmla="*/ 297 w 335"/>
                  <a:gd name="T11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5" h="24">
                    <a:moveTo>
                      <a:pt x="297" y="18"/>
                    </a:moveTo>
                    <a:cubicBezTo>
                      <a:pt x="335" y="0"/>
                      <a:pt x="335" y="0"/>
                      <a:pt x="335" y="0"/>
                    </a:cubicBezTo>
                    <a:cubicBezTo>
                      <a:pt x="295" y="1"/>
                      <a:pt x="295" y="1"/>
                      <a:pt x="295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3"/>
                      <a:pt x="0" y="19"/>
                      <a:pt x="1" y="24"/>
                    </a:cubicBezTo>
                    <a:lnTo>
                      <a:pt x="297" y="18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5" name="Freeform 237"/>
              <p:cNvSpPr/>
              <p:nvPr/>
            </p:nvSpPr>
            <p:spPr bwMode="auto">
              <a:xfrm>
                <a:off x="3723" y="3847"/>
                <a:ext cx="440" cy="53"/>
              </a:xfrm>
              <a:custGeom>
                <a:avLst/>
                <a:gdLst>
                  <a:gd name="T0" fmla="*/ 287 w 325"/>
                  <a:gd name="T1" fmla="*/ 33 h 39"/>
                  <a:gd name="T2" fmla="*/ 325 w 325"/>
                  <a:gd name="T3" fmla="*/ 15 h 39"/>
                  <a:gd name="T4" fmla="*/ 287 w 325"/>
                  <a:gd name="T5" fmla="*/ 0 h 39"/>
                  <a:gd name="T6" fmla="*/ 1 w 325"/>
                  <a:gd name="T7" fmla="*/ 6 h 39"/>
                  <a:gd name="T8" fmla="*/ 2 w 325"/>
                  <a:gd name="T9" fmla="*/ 39 h 39"/>
                  <a:gd name="T10" fmla="*/ 287 w 325"/>
                  <a:gd name="T11" fmla="*/ 3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5" h="39">
                    <a:moveTo>
                      <a:pt x="287" y="33"/>
                    </a:moveTo>
                    <a:cubicBezTo>
                      <a:pt x="325" y="15"/>
                      <a:pt x="325" y="15"/>
                      <a:pt x="325" y="15"/>
                    </a:cubicBezTo>
                    <a:cubicBezTo>
                      <a:pt x="287" y="0"/>
                      <a:pt x="287" y="0"/>
                      <a:pt x="287" y="0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17"/>
                      <a:pt x="0" y="29"/>
                      <a:pt x="2" y="39"/>
                    </a:cubicBezTo>
                    <a:lnTo>
                      <a:pt x="287" y="33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6" name="Freeform 238"/>
              <p:cNvSpPr/>
              <p:nvPr/>
            </p:nvSpPr>
            <p:spPr bwMode="auto">
              <a:xfrm>
                <a:off x="3723" y="3867"/>
                <a:ext cx="440" cy="33"/>
              </a:xfrm>
              <a:custGeom>
                <a:avLst/>
                <a:gdLst>
                  <a:gd name="T0" fmla="*/ 287 w 325"/>
                  <a:gd name="T1" fmla="*/ 18 h 24"/>
                  <a:gd name="T2" fmla="*/ 325 w 325"/>
                  <a:gd name="T3" fmla="*/ 0 h 24"/>
                  <a:gd name="T4" fmla="*/ 285 w 325"/>
                  <a:gd name="T5" fmla="*/ 1 h 24"/>
                  <a:gd name="T6" fmla="*/ 0 w 325"/>
                  <a:gd name="T7" fmla="*/ 7 h 24"/>
                  <a:gd name="T8" fmla="*/ 2 w 325"/>
                  <a:gd name="T9" fmla="*/ 24 h 24"/>
                  <a:gd name="T10" fmla="*/ 287 w 325"/>
                  <a:gd name="T11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5" h="24">
                    <a:moveTo>
                      <a:pt x="287" y="18"/>
                    </a:moveTo>
                    <a:cubicBezTo>
                      <a:pt x="325" y="0"/>
                      <a:pt x="325" y="0"/>
                      <a:pt x="325" y="0"/>
                    </a:cubicBezTo>
                    <a:cubicBezTo>
                      <a:pt x="285" y="1"/>
                      <a:pt x="285" y="1"/>
                      <a:pt x="285" y="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3"/>
                      <a:pt x="1" y="19"/>
                      <a:pt x="2" y="24"/>
                    </a:cubicBezTo>
                    <a:lnTo>
                      <a:pt x="287" y="18"/>
                    </a:lnTo>
                    <a:close/>
                  </a:path>
                </a:pathLst>
              </a:custGeom>
              <a:solidFill>
                <a:srgbClr val="E4A5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7" name="Freeform 239"/>
              <p:cNvSpPr/>
              <p:nvPr/>
            </p:nvSpPr>
            <p:spPr bwMode="auto">
              <a:xfrm>
                <a:off x="4109" y="3847"/>
                <a:ext cx="54" cy="45"/>
              </a:xfrm>
              <a:custGeom>
                <a:avLst/>
                <a:gdLst>
                  <a:gd name="T0" fmla="*/ 2 w 40"/>
                  <a:gd name="T1" fmla="*/ 33 h 33"/>
                  <a:gd name="T2" fmla="*/ 40 w 40"/>
                  <a:gd name="T3" fmla="*/ 15 h 33"/>
                  <a:gd name="T4" fmla="*/ 2 w 40"/>
                  <a:gd name="T5" fmla="*/ 0 h 33"/>
                  <a:gd name="T6" fmla="*/ 0 w 40"/>
                  <a:gd name="T7" fmla="*/ 16 h 33"/>
                  <a:gd name="T8" fmla="*/ 2 w 40"/>
                  <a:gd name="T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3">
                    <a:moveTo>
                      <a:pt x="2" y="33"/>
                    </a:moveTo>
                    <a:cubicBezTo>
                      <a:pt x="40" y="15"/>
                      <a:pt x="40" y="15"/>
                      <a:pt x="40" y="1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5"/>
                      <a:pt x="0" y="10"/>
                      <a:pt x="0" y="16"/>
                    </a:cubicBezTo>
                    <a:cubicBezTo>
                      <a:pt x="1" y="22"/>
                      <a:pt x="1" y="28"/>
                      <a:pt x="2" y="33"/>
                    </a:cubicBezTo>
                    <a:close/>
                  </a:path>
                </a:pathLst>
              </a:custGeom>
              <a:solidFill>
                <a:srgbClr val="DFAE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8" name="Freeform 240"/>
              <p:cNvSpPr/>
              <p:nvPr/>
            </p:nvSpPr>
            <p:spPr bwMode="auto">
              <a:xfrm>
                <a:off x="4109" y="3867"/>
                <a:ext cx="54" cy="25"/>
              </a:xfrm>
              <a:custGeom>
                <a:avLst/>
                <a:gdLst>
                  <a:gd name="T0" fmla="*/ 2 w 40"/>
                  <a:gd name="T1" fmla="*/ 18 h 18"/>
                  <a:gd name="T2" fmla="*/ 40 w 40"/>
                  <a:gd name="T3" fmla="*/ 0 h 18"/>
                  <a:gd name="T4" fmla="*/ 0 w 40"/>
                  <a:gd name="T5" fmla="*/ 1 h 18"/>
                  <a:gd name="T6" fmla="*/ 2 w 40"/>
                  <a:gd name="T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18">
                    <a:moveTo>
                      <a:pt x="2" y="18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7"/>
                      <a:pt x="1" y="13"/>
                      <a:pt x="2" y="18"/>
                    </a:cubicBezTo>
                    <a:close/>
                  </a:path>
                </a:pathLst>
              </a:custGeom>
              <a:solidFill>
                <a:srgbClr val="B689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9" name="Freeform 241"/>
              <p:cNvSpPr/>
              <p:nvPr/>
            </p:nvSpPr>
            <p:spPr bwMode="auto">
              <a:xfrm>
                <a:off x="4146" y="3861"/>
                <a:ext cx="17" cy="14"/>
              </a:xfrm>
              <a:custGeom>
                <a:avLst/>
                <a:gdLst>
                  <a:gd name="T0" fmla="*/ 0 w 13"/>
                  <a:gd name="T1" fmla="*/ 11 h 11"/>
                  <a:gd name="T2" fmla="*/ 13 w 13"/>
                  <a:gd name="T3" fmla="*/ 5 h 11"/>
                  <a:gd name="T4" fmla="*/ 0 w 13"/>
                  <a:gd name="T5" fmla="*/ 0 h 11"/>
                  <a:gd name="T6" fmla="*/ 0 w 13"/>
                  <a:gd name="T7" fmla="*/ 6 h 11"/>
                  <a:gd name="T8" fmla="*/ 0 w 13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1">
                    <a:moveTo>
                      <a:pt x="0" y="11"/>
                    </a:moveTo>
                    <a:cubicBezTo>
                      <a:pt x="13" y="5"/>
                      <a:pt x="13" y="5"/>
                      <a:pt x="13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0" y="8"/>
                      <a:pt x="0" y="9"/>
                      <a:pt x="0" y="11"/>
                    </a:cubicBez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0" name="Freeform 245"/>
              <p:cNvSpPr/>
              <p:nvPr/>
            </p:nvSpPr>
            <p:spPr bwMode="auto">
              <a:xfrm>
                <a:off x="3042" y="3325"/>
                <a:ext cx="19" cy="61"/>
              </a:xfrm>
              <a:custGeom>
                <a:avLst/>
                <a:gdLst>
                  <a:gd name="T0" fmla="*/ 13 w 14"/>
                  <a:gd name="T1" fmla="*/ 11 h 45"/>
                  <a:gd name="T2" fmla="*/ 14 w 14"/>
                  <a:gd name="T3" fmla="*/ 43 h 45"/>
                  <a:gd name="T4" fmla="*/ 12 w 14"/>
                  <a:gd name="T5" fmla="*/ 44 h 45"/>
                  <a:gd name="T6" fmla="*/ 3 w 14"/>
                  <a:gd name="T7" fmla="*/ 37 h 45"/>
                  <a:gd name="T8" fmla="*/ 0 w 14"/>
                  <a:gd name="T9" fmla="*/ 33 h 45"/>
                  <a:gd name="T10" fmla="*/ 0 w 14"/>
                  <a:gd name="T11" fmla="*/ 1 h 45"/>
                  <a:gd name="T12" fmla="*/ 2 w 14"/>
                  <a:gd name="T13" fmla="*/ 0 h 45"/>
                  <a:gd name="T14" fmla="*/ 11 w 14"/>
                  <a:gd name="T15" fmla="*/ 7 h 45"/>
                  <a:gd name="T16" fmla="*/ 13 w 14"/>
                  <a:gd name="T17" fmla="*/ 1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45">
                    <a:moveTo>
                      <a:pt x="13" y="11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44"/>
                      <a:pt x="13" y="45"/>
                      <a:pt x="12" y="44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1" y="36"/>
                      <a:pt x="0" y="34"/>
                      <a:pt x="0" y="3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2" y="8"/>
                      <a:pt x="13" y="10"/>
                      <a:pt x="13" y="11"/>
                    </a:cubicBezTo>
                    <a:close/>
                  </a:path>
                </a:pathLst>
              </a:custGeom>
              <a:solidFill>
                <a:srgbClr val="E65E0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1" name="Freeform 246"/>
              <p:cNvSpPr/>
              <p:nvPr/>
            </p:nvSpPr>
            <p:spPr bwMode="auto">
              <a:xfrm>
                <a:off x="3038" y="3347"/>
                <a:ext cx="27" cy="68"/>
              </a:xfrm>
              <a:custGeom>
                <a:avLst/>
                <a:gdLst>
                  <a:gd name="T0" fmla="*/ 19 w 20"/>
                  <a:gd name="T1" fmla="*/ 3 h 50"/>
                  <a:gd name="T2" fmla="*/ 20 w 20"/>
                  <a:gd name="T3" fmla="*/ 47 h 50"/>
                  <a:gd name="T4" fmla="*/ 17 w 20"/>
                  <a:gd name="T5" fmla="*/ 50 h 50"/>
                  <a:gd name="T6" fmla="*/ 5 w 20"/>
                  <a:gd name="T7" fmla="*/ 50 h 50"/>
                  <a:gd name="T8" fmla="*/ 1 w 20"/>
                  <a:gd name="T9" fmla="*/ 47 h 50"/>
                  <a:gd name="T10" fmla="*/ 0 w 20"/>
                  <a:gd name="T11" fmla="*/ 3 h 50"/>
                  <a:gd name="T12" fmla="*/ 3 w 20"/>
                  <a:gd name="T13" fmla="*/ 0 h 50"/>
                  <a:gd name="T14" fmla="*/ 16 w 20"/>
                  <a:gd name="T15" fmla="*/ 0 h 50"/>
                  <a:gd name="T16" fmla="*/ 19 w 20"/>
                  <a:gd name="T17" fmla="*/ 3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50">
                    <a:moveTo>
                      <a:pt x="19" y="3"/>
                    </a:moveTo>
                    <a:cubicBezTo>
                      <a:pt x="20" y="47"/>
                      <a:pt x="20" y="47"/>
                      <a:pt x="20" y="47"/>
                    </a:cubicBezTo>
                    <a:cubicBezTo>
                      <a:pt x="20" y="48"/>
                      <a:pt x="19" y="50"/>
                      <a:pt x="17" y="50"/>
                    </a:cubicBezTo>
                    <a:cubicBezTo>
                      <a:pt x="5" y="50"/>
                      <a:pt x="5" y="50"/>
                      <a:pt x="5" y="50"/>
                    </a:cubicBezTo>
                    <a:cubicBezTo>
                      <a:pt x="3" y="50"/>
                      <a:pt x="2" y="49"/>
                      <a:pt x="1" y="47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19" y="1"/>
                      <a:pt x="19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2" name="Freeform 247"/>
              <p:cNvSpPr/>
              <p:nvPr/>
            </p:nvSpPr>
            <p:spPr bwMode="auto">
              <a:xfrm>
                <a:off x="3022" y="3366"/>
                <a:ext cx="65" cy="228"/>
              </a:xfrm>
              <a:custGeom>
                <a:avLst/>
                <a:gdLst>
                  <a:gd name="T0" fmla="*/ 45 w 48"/>
                  <a:gd name="T1" fmla="*/ 13 h 169"/>
                  <a:gd name="T2" fmla="*/ 48 w 48"/>
                  <a:gd name="T3" fmla="*/ 161 h 169"/>
                  <a:gd name="T4" fmla="*/ 41 w 48"/>
                  <a:gd name="T5" fmla="*/ 169 h 169"/>
                  <a:gd name="T6" fmla="*/ 11 w 48"/>
                  <a:gd name="T7" fmla="*/ 169 h 169"/>
                  <a:gd name="T8" fmla="*/ 3 w 48"/>
                  <a:gd name="T9" fmla="*/ 162 h 169"/>
                  <a:gd name="T10" fmla="*/ 0 w 48"/>
                  <a:gd name="T11" fmla="*/ 15 h 169"/>
                  <a:gd name="T12" fmla="*/ 12 w 48"/>
                  <a:gd name="T13" fmla="*/ 0 h 169"/>
                  <a:gd name="T14" fmla="*/ 32 w 48"/>
                  <a:gd name="T15" fmla="*/ 0 h 169"/>
                  <a:gd name="T16" fmla="*/ 45 w 48"/>
                  <a:gd name="T17" fmla="*/ 13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69">
                    <a:moveTo>
                      <a:pt x="45" y="13"/>
                    </a:moveTo>
                    <a:cubicBezTo>
                      <a:pt x="48" y="161"/>
                      <a:pt x="48" y="161"/>
                      <a:pt x="48" y="161"/>
                    </a:cubicBezTo>
                    <a:cubicBezTo>
                      <a:pt x="48" y="165"/>
                      <a:pt x="45" y="168"/>
                      <a:pt x="41" y="169"/>
                    </a:cubicBezTo>
                    <a:cubicBezTo>
                      <a:pt x="11" y="169"/>
                      <a:pt x="11" y="169"/>
                      <a:pt x="11" y="169"/>
                    </a:cubicBezTo>
                    <a:cubicBezTo>
                      <a:pt x="7" y="169"/>
                      <a:pt x="4" y="166"/>
                      <a:pt x="3" y="16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"/>
                      <a:pt x="9" y="0"/>
                      <a:pt x="1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5" y="0"/>
                      <a:pt x="44" y="5"/>
                      <a:pt x="45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3" name="Freeform 248"/>
              <p:cNvSpPr/>
              <p:nvPr/>
            </p:nvSpPr>
            <p:spPr bwMode="auto">
              <a:xfrm>
                <a:off x="3014" y="3383"/>
                <a:ext cx="81" cy="202"/>
              </a:xfrm>
              <a:custGeom>
                <a:avLst/>
                <a:gdLst>
                  <a:gd name="T0" fmla="*/ 57 w 60"/>
                  <a:gd name="T1" fmla="*/ 6 h 149"/>
                  <a:gd name="T2" fmla="*/ 60 w 60"/>
                  <a:gd name="T3" fmla="*/ 143 h 149"/>
                  <a:gd name="T4" fmla="*/ 55 w 60"/>
                  <a:gd name="T5" fmla="*/ 148 h 149"/>
                  <a:gd name="T6" fmla="*/ 9 w 60"/>
                  <a:gd name="T7" fmla="*/ 149 h 149"/>
                  <a:gd name="T8" fmla="*/ 3 w 60"/>
                  <a:gd name="T9" fmla="*/ 144 h 149"/>
                  <a:gd name="T10" fmla="*/ 0 w 60"/>
                  <a:gd name="T11" fmla="*/ 7 h 149"/>
                  <a:gd name="T12" fmla="*/ 5 w 60"/>
                  <a:gd name="T13" fmla="*/ 2 h 149"/>
                  <a:gd name="T14" fmla="*/ 51 w 60"/>
                  <a:gd name="T15" fmla="*/ 0 h 149"/>
                  <a:gd name="T16" fmla="*/ 57 w 60"/>
                  <a:gd name="T17" fmla="*/ 6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0" h="149">
                    <a:moveTo>
                      <a:pt x="57" y="6"/>
                    </a:moveTo>
                    <a:cubicBezTo>
                      <a:pt x="60" y="143"/>
                      <a:pt x="60" y="143"/>
                      <a:pt x="60" y="143"/>
                    </a:cubicBezTo>
                    <a:cubicBezTo>
                      <a:pt x="60" y="145"/>
                      <a:pt x="58" y="148"/>
                      <a:pt x="55" y="148"/>
                    </a:cubicBezTo>
                    <a:cubicBezTo>
                      <a:pt x="9" y="149"/>
                      <a:pt x="9" y="149"/>
                      <a:pt x="9" y="149"/>
                    </a:cubicBezTo>
                    <a:cubicBezTo>
                      <a:pt x="6" y="149"/>
                      <a:pt x="4" y="147"/>
                      <a:pt x="3" y="14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7" y="3"/>
                      <a:pt x="57" y="6"/>
                    </a:cubicBezTo>
                    <a:close/>
                  </a:path>
                </a:pathLst>
              </a:custGeom>
              <a:solidFill>
                <a:srgbClr val="EC64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4" name="Freeform 249"/>
              <p:cNvSpPr/>
              <p:nvPr/>
            </p:nvSpPr>
            <p:spPr bwMode="auto">
              <a:xfrm>
                <a:off x="3014" y="3394"/>
                <a:ext cx="81" cy="181"/>
              </a:xfrm>
              <a:custGeom>
                <a:avLst/>
                <a:gdLst>
                  <a:gd name="T0" fmla="*/ 77 w 81"/>
                  <a:gd name="T1" fmla="*/ 0 h 181"/>
                  <a:gd name="T2" fmla="*/ 81 w 81"/>
                  <a:gd name="T3" fmla="*/ 179 h 181"/>
                  <a:gd name="T4" fmla="*/ 4 w 81"/>
                  <a:gd name="T5" fmla="*/ 181 h 181"/>
                  <a:gd name="T6" fmla="*/ 0 w 81"/>
                  <a:gd name="T7" fmla="*/ 2 h 181"/>
                  <a:gd name="T8" fmla="*/ 77 w 81"/>
                  <a:gd name="T9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81">
                    <a:moveTo>
                      <a:pt x="77" y="0"/>
                    </a:moveTo>
                    <a:lnTo>
                      <a:pt x="81" y="179"/>
                    </a:lnTo>
                    <a:lnTo>
                      <a:pt x="4" y="181"/>
                    </a:lnTo>
                    <a:lnTo>
                      <a:pt x="0" y="2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AB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5" name="Freeform 250"/>
              <p:cNvSpPr/>
              <p:nvPr/>
            </p:nvSpPr>
            <p:spPr bwMode="auto">
              <a:xfrm>
                <a:off x="3010" y="3206"/>
                <a:ext cx="78" cy="86"/>
              </a:xfrm>
              <a:custGeom>
                <a:avLst/>
                <a:gdLst>
                  <a:gd name="T0" fmla="*/ 57 w 58"/>
                  <a:gd name="T1" fmla="*/ 6 h 63"/>
                  <a:gd name="T2" fmla="*/ 58 w 58"/>
                  <a:gd name="T3" fmla="*/ 56 h 63"/>
                  <a:gd name="T4" fmla="*/ 53 w 58"/>
                  <a:gd name="T5" fmla="*/ 62 h 63"/>
                  <a:gd name="T6" fmla="*/ 7 w 58"/>
                  <a:gd name="T7" fmla="*/ 63 h 63"/>
                  <a:gd name="T8" fmla="*/ 1 w 58"/>
                  <a:gd name="T9" fmla="*/ 58 h 63"/>
                  <a:gd name="T10" fmla="*/ 0 w 58"/>
                  <a:gd name="T11" fmla="*/ 7 h 63"/>
                  <a:gd name="T12" fmla="*/ 5 w 58"/>
                  <a:gd name="T13" fmla="*/ 2 h 63"/>
                  <a:gd name="T14" fmla="*/ 51 w 58"/>
                  <a:gd name="T15" fmla="*/ 0 h 63"/>
                  <a:gd name="T16" fmla="*/ 57 w 58"/>
                  <a:gd name="T17" fmla="*/ 6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" h="63">
                    <a:moveTo>
                      <a:pt x="57" y="6"/>
                    </a:moveTo>
                    <a:cubicBezTo>
                      <a:pt x="58" y="56"/>
                      <a:pt x="58" y="56"/>
                      <a:pt x="58" y="56"/>
                    </a:cubicBezTo>
                    <a:cubicBezTo>
                      <a:pt x="58" y="59"/>
                      <a:pt x="56" y="62"/>
                      <a:pt x="53" y="62"/>
                    </a:cubicBezTo>
                    <a:cubicBezTo>
                      <a:pt x="7" y="63"/>
                      <a:pt x="7" y="63"/>
                      <a:pt x="7" y="63"/>
                    </a:cubicBezTo>
                    <a:cubicBezTo>
                      <a:pt x="4" y="63"/>
                      <a:pt x="1" y="61"/>
                      <a:pt x="1" y="5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7" y="3"/>
                      <a:pt x="57" y="6"/>
                    </a:cubicBezTo>
                    <a:close/>
                  </a:path>
                </a:pathLst>
              </a:custGeom>
              <a:solidFill>
                <a:srgbClr val="EC64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6" name="Freeform 251"/>
              <p:cNvSpPr/>
              <p:nvPr/>
            </p:nvSpPr>
            <p:spPr bwMode="auto">
              <a:xfrm>
                <a:off x="3017" y="3201"/>
                <a:ext cx="63" cy="78"/>
              </a:xfrm>
              <a:custGeom>
                <a:avLst/>
                <a:gdLst>
                  <a:gd name="T0" fmla="*/ 47 w 47"/>
                  <a:gd name="T1" fmla="*/ 53 h 58"/>
                  <a:gd name="T2" fmla="*/ 46 w 47"/>
                  <a:gd name="T3" fmla="*/ 4 h 58"/>
                  <a:gd name="T4" fmla="*/ 42 w 47"/>
                  <a:gd name="T5" fmla="*/ 0 h 58"/>
                  <a:gd name="T6" fmla="*/ 5 w 47"/>
                  <a:gd name="T7" fmla="*/ 1 h 58"/>
                  <a:gd name="T8" fmla="*/ 1 w 47"/>
                  <a:gd name="T9" fmla="*/ 5 h 58"/>
                  <a:gd name="T10" fmla="*/ 2 w 47"/>
                  <a:gd name="T11" fmla="*/ 54 h 58"/>
                  <a:gd name="T12" fmla="*/ 6 w 47"/>
                  <a:gd name="T13" fmla="*/ 58 h 58"/>
                  <a:gd name="T14" fmla="*/ 43 w 47"/>
                  <a:gd name="T15" fmla="*/ 57 h 58"/>
                  <a:gd name="T16" fmla="*/ 47 w 47"/>
                  <a:gd name="T17" fmla="*/ 5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58">
                    <a:moveTo>
                      <a:pt x="47" y="53"/>
                    </a:moveTo>
                    <a:cubicBezTo>
                      <a:pt x="46" y="4"/>
                      <a:pt x="46" y="4"/>
                      <a:pt x="46" y="4"/>
                    </a:cubicBezTo>
                    <a:cubicBezTo>
                      <a:pt x="46" y="2"/>
                      <a:pt x="44" y="0"/>
                      <a:pt x="42" y="0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1"/>
                      <a:pt x="0" y="3"/>
                      <a:pt x="1" y="5"/>
                    </a:cubicBezTo>
                    <a:cubicBezTo>
                      <a:pt x="2" y="54"/>
                      <a:pt x="2" y="54"/>
                      <a:pt x="2" y="54"/>
                    </a:cubicBezTo>
                    <a:cubicBezTo>
                      <a:pt x="2" y="56"/>
                      <a:pt x="4" y="58"/>
                      <a:pt x="6" y="58"/>
                    </a:cubicBezTo>
                    <a:cubicBezTo>
                      <a:pt x="43" y="57"/>
                      <a:pt x="43" y="57"/>
                      <a:pt x="43" y="57"/>
                    </a:cubicBezTo>
                    <a:cubicBezTo>
                      <a:pt x="45" y="57"/>
                      <a:pt x="47" y="55"/>
                      <a:pt x="47" y="53"/>
                    </a:cubicBezTo>
                    <a:close/>
                  </a:path>
                </a:pathLst>
              </a:custGeom>
              <a:solidFill>
                <a:srgbClr val="FAB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7" name="Freeform 253"/>
              <p:cNvSpPr/>
              <p:nvPr/>
            </p:nvSpPr>
            <p:spPr bwMode="auto">
              <a:xfrm>
                <a:off x="3505" y="1188"/>
                <a:ext cx="1095" cy="761"/>
              </a:xfrm>
              <a:custGeom>
                <a:avLst/>
                <a:gdLst>
                  <a:gd name="T0" fmla="*/ 791 w 808"/>
                  <a:gd name="T1" fmla="*/ 518 h 563"/>
                  <a:gd name="T2" fmla="*/ 47 w 808"/>
                  <a:gd name="T3" fmla="*/ 562 h 563"/>
                  <a:gd name="T4" fmla="*/ 29 w 808"/>
                  <a:gd name="T5" fmla="*/ 546 h 563"/>
                  <a:gd name="T6" fmla="*/ 0 w 808"/>
                  <a:gd name="T7" fmla="*/ 63 h 563"/>
                  <a:gd name="T8" fmla="*/ 16 w 808"/>
                  <a:gd name="T9" fmla="*/ 45 h 563"/>
                  <a:gd name="T10" fmla="*/ 761 w 808"/>
                  <a:gd name="T11" fmla="*/ 1 h 563"/>
                  <a:gd name="T12" fmla="*/ 779 w 808"/>
                  <a:gd name="T13" fmla="*/ 17 h 563"/>
                  <a:gd name="T14" fmla="*/ 808 w 808"/>
                  <a:gd name="T15" fmla="*/ 500 h 563"/>
                  <a:gd name="T16" fmla="*/ 791 w 808"/>
                  <a:gd name="T17" fmla="*/ 518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8" h="563">
                    <a:moveTo>
                      <a:pt x="791" y="518"/>
                    </a:moveTo>
                    <a:cubicBezTo>
                      <a:pt x="47" y="562"/>
                      <a:pt x="47" y="562"/>
                      <a:pt x="47" y="562"/>
                    </a:cubicBezTo>
                    <a:cubicBezTo>
                      <a:pt x="38" y="563"/>
                      <a:pt x="29" y="556"/>
                      <a:pt x="29" y="546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54"/>
                      <a:pt x="7" y="46"/>
                      <a:pt x="16" y="45"/>
                    </a:cubicBezTo>
                    <a:cubicBezTo>
                      <a:pt x="761" y="1"/>
                      <a:pt x="761" y="1"/>
                      <a:pt x="761" y="1"/>
                    </a:cubicBezTo>
                    <a:cubicBezTo>
                      <a:pt x="770" y="0"/>
                      <a:pt x="779" y="8"/>
                      <a:pt x="779" y="17"/>
                    </a:cubicBezTo>
                    <a:cubicBezTo>
                      <a:pt x="808" y="500"/>
                      <a:pt x="808" y="500"/>
                      <a:pt x="808" y="500"/>
                    </a:cubicBezTo>
                    <a:cubicBezTo>
                      <a:pt x="808" y="510"/>
                      <a:pt x="801" y="518"/>
                      <a:pt x="791" y="518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8" name="Freeform 254"/>
              <p:cNvSpPr/>
              <p:nvPr/>
            </p:nvSpPr>
            <p:spPr bwMode="auto">
              <a:xfrm>
                <a:off x="4471" y="1853"/>
                <a:ext cx="61" cy="42"/>
              </a:xfrm>
              <a:custGeom>
                <a:avLst/>
                <a:gdLst>
                  <a:gd name="T0" fmla="*/ 45 w 45"/>
                  <a:gd name="T1" fmla="*/ 28 h 31"/>
                  <a:gd name="T2" fmla="*/ 1 w 45"/>
                  <a:gd name="T3" fmla="*/ 31 h 31"/>
                  <a:gd name="T4" fmla="*/ 0 w 45"/>
                  <a:gd name="T5" fmla="*/ 6 h 31"/>
                  <a:gd name="T6" fmla="*/ 4 w 45"/>
                  <a:gd name="T7" fmla="*/ 2 h 31"/>
                  <a:gd name="T8" fmla="*/ 39 w 45"/>
                  <a:gd name="T9" fmla="*/ 0 h 31"/>
                  <a:gd name="T10" fmla="*/ 43 w 45"/>
                  <a:gd name="T11" fmla="*/ 4 h 31"/>
                  <a:gd name="T12" fmla="*/ 45 w 45"/>
                  <a:gd name="T13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31">
                    <a:moveTo>
                      <a:pt x="45" y="28"/>
                    </a:moveTo>
                    <a:cubicBezTo>
                      <a:pt x="1" y="31"/>
                      <a:pt x="1" y="31"/>
                      <a:pt x="1" y="31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1" y="0"/>
                      <a:pt x="43" y="2"/>
                      <a:pt x="43" y="4"/>
                    </a:cubicBezTo>
                    <a:lnTo>
                      <a:pt x="45" y="28"/>
                    </a:lnTo>
                    <a:close/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9" name="Freeform 255"/>
              <p:cNvSpPr/>
              <p:nvPr/>
            </p:nvSpPr>
            <p:spPr bwMode="auto">
              <a:xfrm>
                <a:off x="3612" y="1903"/>
                <a:ext cx="61" cy="42"/>
              </a:xfrm>
              <a:custGeom>
                <a:avLst/>
                <a:gdLst>
                  <a:gd name="T0" fmla="*/ 45 w 45"/>
                  <a:gd name="T1" fmla="*/ 29 h 31"/>
                  <a:gd name="T2" fmla="*/ 2 w 45"/>
                  <a:gd name="T3" fmla="*/ 31 h 31"/>
                  <a:gd name="T4" fmla="*/ 0 w 45"/>
                  <a:gd name="T5" fmla="*/ 7 h 31"/>
                  <a:gd name="T6" fmla="*/ 4 w 45"/>
                  <a:gd name="T7" fmla="*/ 3 h 31"/>
                  <a:gd name="T8" fmla="*/ 39 w 45"/>
                  <a:gd name="T9" fmla="*/ 0 h 31"/>
                  <a:gd name="T10" fmla="*/ 44 w 45"/>
                  <a:gd name="T11" fmla="*/ 4 h 31"/>
                  <a:gd name="T12" fmla="*/ 45 w 45"/>
                  <a:gd name="T13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31">
                    <a:moveTo>
                      <a:pt x="45" y="29"/>
                    </a:moveTo>
                    <a:cubicBezTo>
                      <a:pt x="2" y="31"/>
                      <a:pt x="2" y="31"/>
                      <a:pt x="2" y="3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2" y="3"/>
                      <a:pt x="4" y="3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1" y="0"/>
                      <a:pt x="43" y="2"/>
                      <a:pt x="44" y="4"/>
                    </a:cubicBezTo>
                    <a:lnTo>
                      <a:pt x="45" y="29"/>
                    </a:lnTo>
                    <a:close/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0" name="Freeform 256"/>
              <p:cNvSpPr/>
              <p:nvPr/>
            </p:nvSpPr>
            <p:spPr bwMode="auto">
              <a:xfrm>
                <a:off x="3452" y="1899"/>
                <a:ext cx="1275" cy="349"/>
              </a:xfrm>
              <a:custGeom>
                <a:avLst/>
                <a:gdLst>
                  <a:gd name="T0" fmla="*/ 915 w 941"/>
                  <a:gd name="T1" fmla="*/ 204 h 258"/>
                  <a:gd name="T2" fmla="*/ 28 w 941"/>
                  <a:gd name="T3" fmla="*/ 257 h 258"/>
                  <a:gd name="T4" fmla="*/ 8 w 941"/>
                  <a:gd name="T5" fmla="*/ 234 h 258"/>
                  <a:gd name="T6" fmla="*/ 71 w 941"/>
                  <a:gd name="T7" fmla="*/ 46 h 258"/>
                  <a:gd name="T8" fmla="*/ 848 w 941"/>
                  <a:gd name="T9" fmla="*/ 0 h 258"/>
                  <a:gd name="T10" fmla="*/ 924 w 941"/>
                  <a:gd name="T11" fmla="*/ 168 h 258"/>
                  <a:gd name="T12" fmla="*/ 915 w 941"/>
                  <a:gd name="T13" fmla="*/ 204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1" h="258">
                    <a:moveTo>
                      <a:pt x="915" y="204"/>
                    </a:moveTo>
                    <a:cubicBezTo>
                      <a:pt x="28" y="257"/>
                      <a:pt x="28" y="257"/>
                      <a:pt x="28" y="257"/>
                    </a:cubicBezTo>
                    <a:cubicBezTo>
                      <a:pt x="7" y="258"/>
                      <a:pt x="0" y="248"/>
                      <a:pt x="8" y="234"/>
                    </a:cubicBezTo>
                    <a:cubicBezTo>
                      <a:pt x="71" y="46"/>
                      <a:pt x="71" y="46"/>
                      <a:pt x="71" y="46"/>
                    </a:cubicBezTo>
                    <a:cubicBezTo>
                      <a:pt x="848" y="0"/>
                      <a:pt x="848" y="0"/>
                      <a:pt x="848" y="0"/>
                    </a:cubicBezTo>
                    <a:cubicBezTo>
                      <a:pt x="924" y="168"/>
                      <a:pt x="924" y="168"/>
                      <a:pt x="924" y="168"/>
                    </a:cubicBezTo>
                    <a:cubicBezTo>
                      <a:pt x="941" y="190"/>
                      <a:pt x="938" y="203"/>
                      <a:pt x="915" y="204"/>
                    </a:cubicBezTo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1" name="Freeform 257"/>
              <p:cNvSpPr/>
              <p:nvPr/>
            </p:nvSpPr>
            <p:spPr bwMode="auto">
              <a:xfrm>
                <a:off x="3524" y="1922"/>
                <a:ext cx="1130" cy="275"/>
              </a:xfrm>
              <a:custGeom>
                <a:avLst/>
                <a:gdLst>
                  <a:gd name="T0" fmla="*/ 0 w 1130"/>
                  <a:gd name="T1" fmla="*/ 275 h 275"/>
                  <a:gd name="T2" fmla="*/ 59 w 1130"/>
                  <a:gd name="T3" fmla="*/ 58 h 275"/>
                  <a:gd name="T4" fmla="*/ 1043 w 1130"/>
                  <a:gd name="T5" fmla="*/ 0 h 275"/>
                  <a:gd name="T6" fmla="*/ 1130 w 1130"/>
                  <a:gd name="T7" fmla="*/ 207 h 275"/>
                  <a:gd name="T8" fmla="*/ 0 w 1130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75">
                    <a:moveTo>
                      <a:pt x="0" y="275"/>
                    </a:moveTo>
                    <a:lnTo>
                      <a:pt x="59" y="58"/>
                    </a:lnTo>
                    <a:lnTo>
                      <a:pt x="1043" y="0"/>
                    </a:lnTo>
                    <a:lnTo>
                      <a:pt x="1130" y="207"/>
                    </a:lnTo>
                    <a:lnTo>
                      <a:pt x="0" y="275"/>
                    </a:lnTo>
                    <a:close/>
                  </a:path>
                </a:pathLst>
              </a:custGeom>
              <a:solidFill>
                <a:srgbClr val="80BD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2" name="Freeform 258"/>
              <p:cNvSpPr/>
              <p:nvPr/>
            </p:nvSpPr>
            <p:spPr bwMode="auto">
              <a:xfrm>
                <a:off x="3524" y="1922"/>
                <a:ext cx="1130" cy="275"/>
              </a:xfrm>
              <a:custGeom>
                <a:avLst/>
                <a:gdLst>
                  <a:gd name="T0" fmla="*/ 0 w 1130"/>
                  <a:gd name="T1" fmla="*/ 275 h 275"/>
                  <a:gd name="T2" fmla="*/ 59 w 1130"/>
                  <a:gd name="T3" fmla="*/ 58 h 275"/>
                  <a:gd name="T4" fmla="*/ 1043 w 1130"/>
                  <a:gd name="T5" fmla="*/ 0 h 275"/>
                  <a:gd name="T6" fmla="*/ 1130 w 1130"/>
                  <a:gd name="T7" fmla="*/ 207 h 275"/>
                  <a:gd name="T8" fmla="*/ 0 w 1130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75">
                    <a:moveTo>
                      <a:pt x="0" y="275"/>
                    </a:moveTo>
                    <a:lnTo>
                      <a:pt x="59" y="58"/>
                    </a:lnTo>
                    <a:lnTo>
                      <a:pt x="1043" y="0"/>
                    </a:lnTo>
                    <a:lnTo>
                      <a:pt x="1130" y="207"/>
                    </a:lnTo>
                    <a:lnTo>
                      <a:pt x="0" y="27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3" name="Freeform 259"/>
              <p:cNvSpPr/>
              <p:nvPr/>
            </p:nvSpPr>
            <p:spPr bwMode="auto">
              <a:xfrm>
                <a:off x="3475" y="2161"/>
                <a:ext cx="1228" cy="82"/>
              </a:xfrm>
              <a:custGeom>
                <a:avLst/>
                <a:gdLst>
                  <a:gd name="T0" fmla="*/ 903 w 906"/>
                  <a:gd name="T1" fmla="*/ 7 h 60"/>
                  <a:gd name="T2" fmla="*/ 4 w 906"/>
                  <a:gd name="T3" fmla="*/ 60 h 60"/>
                  <a:gd name="T4" fmla="*/ 0 w 906"/>
                  <a:gd name="T5" fmla="*/ 56 h 60"/>
                  <a:gd name="T6" fmla="*/ 4 w 906"/>
                  <a:gd name="T7" fmla="*/ 53 h 60"/>
                  <a:gd name="T8" fmla="*/ 902 w 906"/>
                  <a:gd name="T9" fmla="*/ 0 h 60"/>
                  <a:gd name="T10" fmla="*/ 906 w 906"/>
                  <a:gd name="T11" fmla="*/ 3 h 60"/>
                  <a:gd name="T12" fmla="*/ 903 w 906"/>
                  <a:gd name="T13" fmla="*/ 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6" h="60">
                    <a:moveTo>
                      <a:pt x="903" y="7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2" y="60"/>
                      <a:pt x="0" y="58"/>
                      <a:pt x="0" y="56"/>
                    </a:cubicBezTo>
                    <a:cubicBezTo>
                      <a:pt x="0" y="55"/>
                      <a:pt x="2" y="53"/>
                      <a:pt x="4" y="53"/>
                    </a:cubicBezTo>
                    <a:cubicBezTo>
                      <a:pt x="902" y="0"/>
                      <a:pt x="902" y="0"/>
                      <a:pt x="902" y="0"/>
                    </a:cubicBezTo>
                    <a:cubicBezTo>
                      <a:pt x="904" y="0"/>
                      <a:pt x="906" y="1"/>
                      <a:pt x="906" y="3"/>
                    </a:cubicBezTo>
                    <a:cubicBezTo>
                      <a:pt x="906" y="5"/>
                      <a:pt x="905" y="6"/>
                      <a:pt x="903" y="7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4" name="Freeform 260"/>
              <p:cNvSpPr/>
              <p:nvPr/>
            </p:nvSpPr>
            <p:spPr bwMode="auto">
              <a:xfrm>
                <a:off x="4475" y="1863"/>
                <a:ext cx="54" cy="62"/>
              </a:xfrm>
              <a:custGeom>
                <a:avLst/>
                <a:gdLst>
                  <a:gd name="T0" fmla="*/ 37 w 40"/>
                  <a:gd name="T1" fmla="*/ 44 h 46"/>
                  <a:gd name="T2" fmla="*/ 6 w 40"/>
                  <a:gd name="T3" fmla="*/ 46 h 46"/>
                  <a:gd name="T4" fmla="*/ 2 w 40"/>
                  <a:gd name="T5" fmla="*/ 43 h 46"/>
                  <a:gd name="T6" fmla="*/ 0 w 40"/>
                  <a:gd name="T7" fmla="*/ 6 h 46"/>
                  <a:gd name="T8" fmla="*/ 3 w 40"/>
                  <a:gd name="T9" fmla="*/ 2 h 46"/>
                  <a:gd name="T10" fmla="*/ 34 w 40"/>
                  <a:gd name="T11" fmla="*/ 1 h 46"/>
                  <a:gd name="T12" fmla="*/ 38 w 40"/>
                  <a:gd name="T13" fmla="*/ 4 h 46"/>
                  <a:gd name="T14" fmla="*/ 40 w 40"/>
                  <a:gd name="T15" fmla="*/ 40 h 46"/>
                  <a:gd name="T16" fmla="*/ 37 w 40"/>
                  <a:gd name="T17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" h="46">
                    <a:moveTo>
                      <a:pt x="37" y="44"/>
                    </a:moveTo>
                    <a:cubicBezTo>
                      <a:pt x="6" y="46"/>
                      <a:pt x="6" y="46"/>
                      <a:pt x="6" y="46"/>
                    </a:cubicBezTo>
                    <a:cubicBezTo>
                      <a:pt x="4" y="46"/>
                      <a:pt x="2" y="45"/>
                      <a:pt x="2" y="43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1" y="2"/>
                      <a:pt x="3" y="2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6" y="0"/>
                      <a:pt x="38" y="2"/>
                      <a:pt x="38" y="4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2"/>
                      <a:pt x="39" y="44"/>
                      <a:pt x="37" y="4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5" name="Freeform 261"/>
              <p:cNvSpPr/>
              <p:nvPr/>
            </p:nvSpPr>
            <p:spPr bwMode="auto">
              <a:xfrm>
                <a:off x="3616" y="1914"/>
                <a:ext cx="55" cy="62"/>
              </a:xfrm>
              <a:custGeom>
                <a:avLst/>
                <a:gdLst>
                  <a:gd name="T0" fmla="*/ 37 w 41"/>
                  <a:gd name="T1" fmla="*/ 44 h 46"/>
                  <a:gd name="T2" fmla="*/ 6 w 41"/>
                  <a:gd name="T3" fmla="*/ 45 h 46"/>
                  <a:gd name="T4" fmla="*/ 3 w 41"/>
                  <a:gd name="T5" fmla="*/ 42 h 46"/>
                  <a:gd name="T6" fmla="*/ 0 w 41"/>
                  <a:gd name="T7" fmla="*/ 6 h 46"/>
                  <a:gd name="T8" fmla="*/ 4 w 41"/>
                  <a:gd name="T9" fmla="*/ 2 h 46"/>
                  <a:gd name="T10" fmla="*/ 35 w 41"/>
                  <a:gd name="T11" fmla="*/ 0 h 46"/>
                  <a:gd name="T12" fmla="*/ 38 w 41"/>
                  <a:gd name="T13" fmla="*/ 3 h 46"/>
                  <a:gd name="T14" fmla="*/ 41 w 41"/>
                  <a:gd name="T15" fmla="*/ 40 h 46"/>
                  <a:gd name="T16" fmla="*/ 37 w 41"/>
                  <a:gd name="T17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" h="46">
                    <a:moveTo>
                      <a:pt x="37" y="44"/>
                    </a:moveTo>
                    <a:cubicBezTo>
                      <a:pt x="6" y="45"/>
                      <a:pt x="6" y="45"/>
                      <a:pt x="6" y="45"/>
                    </a:cubicBezTo>
                    <a:cubicBezTo>
                      <a:pt x="4" y="46"/>
                      <a:pt x="3" y="44"/>
                      <a:pt x="3" y="4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7" y="0"/>
                      <a:pt x="38" y="1"/>
                      <a:pt x="38" y="3"/>
                    </a:cubicBezTo>
                    <a:cubicBezTo>
                      <a:pt x="41" y="40"/>
                      <a:pt x="41" y="40"/>
                      <a:pt x="41" y="40"/>
                    </a:cubicBezTo>
                    <a:cubicBezTo>
                      <a:pt x="41" y="42"/>
                      <a:pt x="39" y="44"/>
                      <a:pt x="37" y="4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6" name="Freeform 262"/>
              <p:cNvSpPr/>
              <p:nvPr/>
            </p:nvSpPr>
            <p:spPr bwMode="auto">
              <a:xfrm>
                <a:off x="3601" y="1813"/>
                <a:ext cx="47" cy="40"/>
              </a:xfrm>
              <a:custGeom>
                <a:avLst/>
                <a:gdLst>
                  <a:gd name="T0" fmla="*/ 30 w 35"/>
                  <a:gd name="T1" fmla="*/ 28 h 30"/>
                  <a:gd name="T2" fmla="*/ 6 w 35"/>
                  <a:gd name="T3" fmla="*/ 29 h 30"/>
                  <a:gd name="T4" fmla="*/ 1 w 35"/>
                  <a:gd name="T5" fmla="*/ 25 h 30"/>
                  <a:gd name="T6" fmla="*/ 0 w 35"/>
                  <a:gd name="T7" fmla="*/ 7 h 30"/>
                  <a:gd name="T8" fmla="*/ 5 w 35"/>
                  <a:gd name="T9" fmla="*/ 2 h 30"/>
                  <a:gd name="T10" fmla="*/ 29 w 35"/>
                  <a:gd name="T11" fmla="*/ 0 h 30"/>
                  <a:gd name="T12" fmla="*/ 34 w 35"/>
                  <a:gd name="T13" fmla="*/ 5 h 30"/>
                  <a:gd name="T14" fmla="*/ 35 w 35"/>
                  <a:gd name="T15" fmla="*/ 23 h 30"/>
                  <a:gd name="T16" fmla="*/ 30 w 35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0">
                    <a:moveTo>
                      <a:pt x="30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4" y="2"/>
                      <a:pt x="34" y="5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6"/>
                      <a:pt x="33" y="28"/>
                      <a:pt x="30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7" name="Freeform 263"/>
              <p:cNvSpPr/>
              <p:nvPr/>
            </p:nvSpPr>
            <p:spPr bwMode="auto">
              <a:xfrm>
                <a:off x="3597" y="1756"/>
                <a:ext cx="48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2 w 36"/>
                  <a:gd name="T5" fmla="*/ 32 h 38"/>
                  <a:gd name="T6" fmla="*/ 1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5 w 36"/>
                  <a:gd name="T13" fmla="*/ 5 h 38"/>
                  <a:gd name="T14" fmla="*/ 36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5" y="5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4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8" name="Freeform 264"/>
              <p:cNvSpPr/>
              <p:nvPr/>
            </p:nvSpPr>
            <p:spPr bwMode="auto">
              <a:xfrm>
                <a:off x="3594" y="1698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8 h 38"/>
                  <a:gd name="T4" fmla="*/ 2 w 36"/>
                  <a:gd name="T5" fmla="*/ 32 h 38"/>
                  <a:gd name="T6" fmla="*/ 0 w 36"/>
                  <a:gd name="T7" fmla="*/ 8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2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9" name="Freeform 265"/>
              <p:cNvSpPr/>
              <p:nvPr/>
            </p:nvSpPr>
            <p:spPr bwMode="auto">
              <a:xfrm>
                <a:off x="3590" y="1640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5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5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4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0" name="Freeform 266"/>
              <p:cNvSpPr/>
              <p:nvPr/>
            </p:nvSpPr>
            <p:spPr bwMode="auto">
              <a:xfrm>
                <a:off x="3587" y="1583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1 w 36"/>
                  <a:gd name="T5" fmla="*/ 32 h 38"/>
                  <a:gd name="T6" fmla="*/ 0 w 36"/>
                  <a:gd name="T7" fmla="*/ 8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6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1" name="Freeform 267"/>
              <p:cNvSpPr/>
              <p:nvPr/>
            </p:nvSpPr>
            <p:spPr bwMode="auto">
              <a:xfrm>
                <a:off x="3583" y="1525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5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5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4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2" name="Freeform 268"/>
              <p:cNvSpPr/>
              <p:nvPr/>
            </p:nvSpPr>
            <p:spPr bwMode="auto">
              <a:xfrm>
                <a:off x="3658" y="1810"/>
                <a:ext cx="48" cy="39"/>
              </a:xfrm>
              <a:custGeom>
                <a:avLst/>
                <a:gdLst>
                  <a:gd name="T0" fmla="*/ 31 w 36"/>
                  <a:gd name="T1" fmla="*/ 28 h 29"/>
                  <a:gd name="T2" fmla="*/ 7 w 36"/>
                  <a:gd name="T3" fmla="*/ 29 h 29"/>
                  <a:gd name="T4" fmla="*/ 2 w 36"/>
                  <a:gd name="T5" fmla="*/ 24 h 29"/>
                  <a:gd name="T6" fmla="*/ 1 w 36"/>
                  <a:gd name="T7" fmla="*/ 6 h 29"/>
                  <a:gd name="T8" fmla="*/ 5 w 36"/>
                  <a:gd name="T9" fmla="*/ 1 h 29"/>
                  <a:gd name="T10" fmla="*/ 29 w 36"/>
                  <a:gd name="T11" fmla="*/ 0 h 29"/>
                  <a:gd name="T12" fmla="*/ 34 w 36"/>
                  <a:gd name="T13" fmla="*/ 4 h 29"/>
                  <a:gd name="T14" fmla="*/ 36 w 36"/>
                  <a:gd name="T15" fmla="*/ 22 h 29"/>
                  <a:gd name="T16" fmla="*/ 31 w 36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29">
                    <a:moveTo>
                      <a:pt x="31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2" y="24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4" y="2"/>
                      <a:pt x="34" y="4"/>
                    </a:cubicBezTo>
                    <a:cubicBezTo>
                      <a:pt x="36" y="22"/>
                      <a:pt x="36" y="22"/>
                      <a:pt x="36" y="22"/>
                    </a:cubicBezTo>
                    <a:cubicBezTo>
                      <a:pt x="36" y="25"/>
                      <a:pt x="34" y="27"/>
                      <a:pt x="31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3" name="Freeform 269"/>
              <p:cNvSpPr/>
              <p:nvPr/>
            </p:nvSpPr>
            <p:spPr bwMode="auto">
              <a:xfrm>
                <a:off x="3655" y="1749"/>
                <a:ext cx="102" cy="54"/>
              </a:xfrm>
              <a:custGeom>
                <a:avLst/>
                <a:gdLst>
                  <a:gd name="T0" fmla="*/ 69 w 75"/>
                  <a:gd name="T1" fmla="*/ 36 h 40"/>
                  <a:gd name="T2" fmla="*/ 8 w 75"/>
                  <a:gd name="T3" fmla="*/ 40 h 40"/>
                  <a:gd name="T4" fmla="*/ 1 w 75"/>
                  <a:gd name="T5" fmla="*/ 34 h 40"/>
                  <a:gd name="T6" fmla="*/ 0 w 75"/>
                  <a:gd name="T7" fmla="*/ 10 h 40"/>
                  <a:gd name="T8" fmla="*/ 6 w 75"/>
                  <a:gd name="T9" fmla="*/ 3 h 40"/>
                  <a:gd name="T10" fmla="*/ 66 w 75"/>
                  <a:gd name="T11" fmla="*/ 0 h 40"/>
                  <a:gd name="T12" fmla="*/ 73 w 75"/>
                  <a:gd name="T13" fmla="*/ 6 h 40"/>
                  <a:gd name="T14" fmla="*/ 75 w 75"/>
                  <a:gd name="T15" fmla="*/ 29 h 40"/>
                  <a:gd name="T16" fmla="*/ 69 w 75"/>
                  <a:gd name="T17" fmla="*/ 3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40">
                    <a:moveTo>
                      <a:pt x="69" y="36"/>
                    </a:moveTo>
                    <a:cubicBezTo>
                      <a:pt x="8" y="40"/>
                      <a:pt x="8" y="40"/>
                      <a:pt x="8" y="40"/>
                    </a:cubicBezTo>
                    <a:cubicBezTo>
                      <a:pt x="5" y="40"/>
                      <a:pt x="2" y="37"/>
                      <a:pt x="1" y="3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7"/>
                      <a:pt x="3" y="4"/>
                      <a:pt x="6" y="3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70" y="0"/>
                      <a:pt x="73" y="2"/>
                      <a:pt x="73" y="6"/>
                    </a:cubicBezTo>
                    <a:cubicBezTo>
                      <a:pt x="75" y="29"/>
                      <a:pt x="75" y="29"/>
                      <a:pt x="75" y="29"/>
                    </a:cubicBezTo>
                    <a:cubicBezTo>
                      <a:pt x="75" y="33"/>
                      <a:pt x="72" y="36"/>
                      <a:pt x="6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4" name="Freeform 270"/>
              <p:cNvSpPr/>
              <p:nvPr/>
            </p:nvSpPr>
            <p:spPr bwMode="auto">
              <a:xfrm>
                <a:off x="3651" y="1694"/>
                <a:ext cx="65" cy="51"/>
              </a:xfrm>
              <a:custGeom>
                <a:avLst/>
                <a:gdLst>
                  <a:gd name="T0" fmla="*/ 41 w 48"/>
                  <a:gd name="T1" fmla="*/ 36 h 38"/>
                  <a:gd name="T2" fmla="*/ 9 w 48"/>
                  <a:gd name="T3" fmla="*/ 38 h 38"/>
                  <a:gd name="T4" fmla="*/ 2 w 48"/>
                  <a:gd name="T5" fmla="*/ 32 h 38"/>
                  <a:gd name="T6" fmla="*/ 1 w 48"/>
                  <a:gd name="T7" fmla="*/ 9 h 38"/>
                  <a:gd name="T8" fmla="*/ 7 w 48"/>
                  <a:gd name="T9" fmla="*/ 2 h 38"/>
                  <a:gd name="T10" fmla="*/ 39 w 48"/>
                  <a:gd name="T11" fmla="*/ 0 h 38"/>
                  <a:gd name="T12" fmla="*/ 46 w 48"/>
                  <a:gd name="T13" fmla="*/ 6 h 38"/>
                  <a:gd name="T14" fmla="*/ 48 w 48"/>
                  <a:gd name="T15" fmla="*/ 29 h 38"/>
                  <a:gd name="T16" fmla="*/ 41 w 4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38">
                    <a:moveTo>
                      <a:pt x="41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3" y="0"/>
                      <a:pt x="46" y="2"/>
                      <a:pt x="46" y="6"/>
                    </a:cubicBezTo>
                    <a:cubicBezTo>
                      <a:pt x="48" y="29"/>
                      <a:pt x="48" y="29"/>
                      <a:pt x="48" y="29"/>
                    </a:cubicBezTo>
                    <a:cubicBezTo>
                      <a:pt x="48" y="33"/>
                      <a:pt x="45" y="36"/>
                      <a:pt x="4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5" name="Freeform 271"/>
              <p:cNvSpPr/>
              <p:nvPr/>
            </p:nvSpPr>
            <p:spPr bwMode="auto">
              <a:xfrm>
                <a:off x="3648" y="1633"/>
                <a:ext cx="109" cy="55"/>
              </a:xfrm>
              <a:custGeom>
                <a:avLst/>
                <a:gdLst>
                  <a:gd name="T0" fmla="*/ 73 w 80"/>
                  <a:gd name="T1" fmla="*/ 37 h 41"/>
                  <a:gd name="T2" fmla="*/ 8 w 80"/>
                  <a:gd name="T3" fmla="*/ 41 h 41"/>
                  <a:gd name="T4" fmla="*/ 1 w 80"/>
                  <a:gd name="T5" fmla="*/ 34 h 41"/>
                  <a:gd name="T6" fmla="*/ 0 w 80"/>
                  <a:gd name="T7" fmla="*/ 11 h 41"/>
                  <a:gd name="T8" fmla="*/ 6 w 80"/>
                  <a:gd name="T9" fmla="*/ 4 h 41"/>
                  <a:gd name="T10" fmla="*/ 71 w 80"/>
                  <a:gd name="T11" fmla="*/ 0 h 41"/>
                  <a:gd name="T12" fmla="*/ 78 w 80"/>
                  <a:gd name="T13" fmla="*/ 6 h 41"/>
                  <a:gd name="T14" fmla="*/ 79 w 80"/>
                  <a:gd name="T15" fmla="*/ 30 h 41"/>
                  <a:gd name="T16" fmla="*/ 73 w 80"/>
                  <a:gd name="T17" fmla="*/ 3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41">
                    <a:moveTo>
                      <a:pt x="73" y="37"/>
                    </a:moveTo>
                    <a:cubicBezTo>
                      <a:pt x="8" y="41"/>
                      <a:pt x="8" y="41"/>
                      <a:pt x="8" y="41"/>
                    </a:cubicBezTo>
                    <a:cubicBezTo>
                      <a:pt x="5" y="41"/>
                      <a:pt x="2" y="38"/>
                      <a:pt x="1" y="3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8"/>
                      <a:pt x="3" y="4"/>
                      <a:pt x="6" y="4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5" y="0"/>
                      <a:pt x="78" y="3"/>
                      <a:pt x="78" y="6"/>
                    </a:cubicBezTo>
                    <a:cubicBezTo>
                      <a:pt x="79" y="30"/>
                      <a:pt x="79" y="30"/>
                      <a:pt x="79" y="30"/>
                    </a:cubicBezTo>
                    <a:cubicBezTo>
                      <a:pt x="80" y="33"/>
                      <a:pt x="77" y="37"/>
                      <a:pt x="73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6" name="Freeform 272"/>
              <p:cNvSpPr/>
              <p:nvPr/>
            </p:nvSpPr>
            <p:spPr bwMode="auto">
              <a:xfrm>
                <a:off x="3644" y="1579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4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7" name="Freeform 273"/>
              <p:cNvSpPr/>
              <p:nvPr/>
            </p:nvSpPr>
            <p:spPr bwMode="auto">
              <a:xfrm>
                <a:off x="3641" y="1522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1 w 36"/>
                  <a:gd name="T5" fmla="*/ 32 h 38"/>
                  <a:gd name="T6" fmla="*/ 0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5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8" name="Freeform 274"/>
              <p:cNvSpPr/>
              <p:nvPr/>
            </p:nvSpPr>
            <p:spPr bwMode="auto">
              <a:xfrm>
                <a:off x="3716" y="1806"/>
                <a:ext cx="43" cy="41"/>
              </a:xfrm>
              <a:custGeom>
                <a:avLst/>
                <a:gdLst>
                  <a:gd name="T0" fmla="*/ 27 w 32"/>
                  <a:gd name="T1" fmla="*/ 28 h 30"/>
                  <a:gd name="T2" fmla="*/ 6 w 32"/>
                  <a:gd name="T3" fmla="*/ 29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5 w 32"/>
                  <a:gd name="T11" fmla="*/ 0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9" name="Freeform 275"/>
              <p:cNvSpPr/>
              <p:nvPr/>
            </p:nvSpPr>
            <p:spPr bwMode="auto">
              <a:xfrm>
                <a:off x="3770" y="1803"/>
                <a:ext cx="44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7 h 29"/>
                  <a:gd name="T8" fmla="*/ 5 w 32"/>
                  <a:gd name="T9" fmla="*/ 1 h 29"/>
                  <a:gd name="T10" fmla="*/ 25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0" name="Freeform 276"/>
              <p:cNvSpPr/>
              <p:nvPr/>
            </p:nvSpPr>
            <p:spPr bwMode="auto">
              <a:xfrm>
                <a:off x="3824" y="1801"/>
                <a:ext cx="44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4 w 32"/>
                  <a:gd name="T9" fmla="*/ 1 h 29"/>
                  <a:gd name="T10" fmla="*/ 25 w 32"/>
                  <a:gd name="T11" fmla="*/ 0 h 29"/>
                  <a:gd name="T12" fmla="*/ 30 w 32"/>
                  <a:gd name="T13" fmla="*/ 4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1"/>
                      <a:pt x="4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0" y="4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7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1" name="Freeform 277"/>
              <p:cNvSpPr/>
              <p:nvPr/>
            </p:nvSpPr>
            <p:spPr bwMode="auto">
              <a:xfrm>
                <a:off x="3877" y="1797"/>
                <a:ext cx="45" cy="40"/>
              </a:xfrm>
              <a:custGeom>
                <a:avLst/>
                <a:gdLst>
                  <a:gd name="T0" fmla="*/ 28 w 33"/>
                  <a:gd name="T1" fmla="*/ 28 h 30"/>
                  <a:gd name="T2" fmla="*/ 7 w 33"/>
                  <a:gd name="T3" fmla="*/ 29 h 30"/>
                  <a:gd name="T4" fmla="*/ 2 w 33"/>
                  <a:gd name="T5" fmla="*/ 25 h 30"/>
                  <a:gd name="T6" fmla="*/ 1 w 33"/>
                  <a:gd name="T7" fmla="*/ 7 h 30"/>
                  <a:gd name="T8" fmla="*/ 5 w 33"/>
                  <a:gd name="T9" fmla="*/ 2 h 30"/>
                  <a:gd name="T10" fmla="*/ 26 w 33"/>
                  <a:gd name="T11" fmla="*/ 0 h 30"/>
                  <a:gd name="T12" fmla="*/ 31 w 33"/>
                  <a:gd name="T13" fmla="*/ 5 h 30"/>
                  <a:gd name="T14" fmla="*/ 32 w 33"/>
                  <a:gd name="T15" fmla="*/ 23 h 30"/>
                  <a:gd name="T16" fmla="*/ 28 w 33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30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30"/>
                      <a:pt x="2" y="27"/>
                      <a:pt x="2" y="25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2"/>
                      <a:pt x="5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3" y="26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2" name="Freeform 278"/>
              <p:cNvSpPr/>
              <p:nvPr/>
            </p:nvSpPr>
            <p:spPr bwMode="auto">
              <a:xfrm>
                <a:off x="3931" y="1794"/>
                <a:ext cx="44" cy="39"/>
              </a:xfrm>
              <a:custGeom>
                <a:avLst/>
                <a:gdLst>
                  <a:gd name="T0" fmla="*/ 28 w 32"/>
                  <a:gd name="T1" fmla="*/ 28 h 29"/>
                  <a:gd name="T2" fmla="*/ 7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8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3" name="Freeform 279"/>
              <p:cNvSpPr/>
              <p:nvPr/>
            </p:nvSpPr>
            <p:spPr bwMode="auto">
              <a:xfrm>
                <a:off x="3986" y="1790"/>
                <a:ext cx="43" cy="40"/>
              </a:xfrm>
              <a:custGeom>
                <a:avLst/>
                <a:gdLst>
                  <a:gd name="T0" fmla="*/ 27 w 32"/>
                  <a:gd name="T1" fmla="*/ 28 h 30"/>
                  <a:gd name="T2" fmla="*/ 7 w 32"/>
                  <a:gd name="T3" fmla="*/ 30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6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7" y="30"/>
                      <a:pt x="7" y="30"/>
                      <a:pt x="7" y="30"/>
                    </a:cubicBezTo>
                    <a:cubicBezTo>
                      <a:pt x="4" y="30"/>
                      <a:pt x="2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8" y="0"/>
                      <a:pt x="31" y="3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4" name="Freeform 280"/>
              <p:cNvSpPr/>
              <p:nvPr/>
            </p:nvSpPr>
            <p:spPr bwMode="auto">
              <a:xfrm>
                <a:off x="4040" y="1787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5 h 29"/>
                  <a:gd name="T6" fmla="*/ 0 w 32"/>
                  <a:gd name="T7" fmla="*/ 7 h 29"/>
                  <a:gd name="T8" fmla="*/ 5 w 32"/>
                  <a:gd name="T9" fmla="*/ 2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5" name="Freeform 281"/>
              <p:cNvSpPr/>
              <p:nvPr/>
            </p:nvSpPr>
            <p:spPr bwMode="auto">
              <a:xfrm>
                <a:off x="4094" y="1784"/>
                <a:ext cx="43" cy="40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5 w 32"/>
                  <a:gd name="T11" fmla="*/ 0 h 29"/>
                  <a:gd name="T12" fmla="*/ 31 w 32"/>
                  <a:gd name="T13" fmla="*/ 5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6" name="Freeform 282"/>
              <p:cNvSpPr/>
              <p:nvPr/>
            </p:nvSpPr>
            <p:spPr bwMode="auto">
              <a:xfrm>
                <a:off x="4148" y="1780"/>
                <a:ext cx="44" cy="41"/>
              </a:xfrm>
              <a:custGeom>
                <a:avLst/>
                <a:gdLst>
                  <a:gd name="T0" fmla="*/ 27 w 32"/>
                  <a:gd name="T1" fmla="*/ 28 h 30"/>
                  <a:gd name="T2" fmla="*/ 6 w 32"/>
                  <a:gd name="T3" fmla="*/ 30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5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6" y="30"/>
                      <a:pt x="6" y="30"/>
                      <a:pt x="6" y="30"/>
                    </a:cubicBezTo>
                    <a:cubicBezTo>
                      <a:pt x="3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8" y="0"/>
                      <a:pt x="30" y="3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7" name="Freeform 283"/>
              <p:cNvSpPr/>
              <p:nvPr/>
            </p:nvSpPr>
            <p:spPr bwMode="auto">
              <a:xfrm>
                <a:off x="4203" y="1778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5 h 29"/>
                  <a:gd name="T6" fmla="*/ 0 w 32"/>
                  <a:gd name="T7" fmla="*/ 7 h 29"/>
                  <a:gd name="T8" fmla="*/ 4 w 32"/>
                  <a:gd name="T9" fmla="*/ 1 h 29"/>
                  <a:gd name="T10" fmla="*/ 25 w 32"/>
                  <a:gd name="T11" fmla="*/ 0 h 29"/>
                  <a:gd name="T12" fmla="*/ 30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4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0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8" name="Freeform 284"/>
              <p:cNvSpPr/>
              <p:nvPr/>
            </p:nvSpPr>
            <p:spPr bwMode="auto">
              <a:xfrm>
                <a:off x="4255" y="1775"/>
                <a:ext cx="45" cy="39"/>
              </a:xfrm>
              <a:custGeom>
                <a:avLst/>
                <a:gdLst>
                  <a:gd name="T0" fmla="*/ 28 w 33"/>
                  <a:gd name="T1" fmla="*/ 28 h 29"/>
                  <a:gd name="T2" fmla="*/ 7 w 33"/>
                  <a:gd name="T3" fmla="*/ 29 h 29"/>
                  <a:gd name="T4" fmla="*/ 2 w 33"/>
                  <a:gd name="T5" fmla="*/ 24 h 29"/>
                  <a:gd name="T6" fmla="*/ 1 w 33"/>
                  <a:gd name="T7" fmla="*/ 6 h 29"/>
                  <a:gd name="T8" fmla="*/ 5 w 33"/>
                  <a:gd name="T9" fmla="*/ 1 h 29"/>
                  <a:gd name="T10" fmla="*/ 26 w 33"/>
                  <a:gd name="T11" fmla="*/ 0 h 29"/>
                  <a:gd name="T12" fmla="*/ 31 w 33"/>
                  <a:gd name="T13" fmla="*/ 5 h 29"/>
                  <a:gd name="T14" fmla="*/ 32 w 33"/>
                  <a:gd name="T15" fmla="*/ 22 h 29"/>
                  <a:gd name="T16" fmla="*/ 28 w 33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29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2" y="24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4"/>
                      <a:pt x="3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3" y="25"/>
                      <a:pt x="30" y="27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9" name="Freeform 285"/>
              <p:cNvSpPr/>
              <p:nvPr/>
            </p:nvSpPr>
            <p:spPr bwMode="auto">
              <a:xfrm>
                <a:off x="4310" y="1771"/>
                <a:ext cx="43" cy="40"/>
              </a:xfrm>
              <a:custGeom>
                <a:avLst/>
                <a:gdLst>
                  <a:gd name="T0" fmla="*/ 28 w 32"/>
                  <a:gd name="T1" fmla="*/ 28 h 30"/>
                  <a:gd name="T2" fmla="*/ 7 w 32"/>
                  <a:gd name="T3" fmla="*/ 30 h 30"/>
                  <a:gd name="T4" fmla="*/ 2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6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8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8" y="28"/>
                    </a:moveTo>
                    <a:cubicBezTo>
                      <a:pt x="7" y="30"/>
                      <a:pt x="7" y="30"/>
                      <a:pt x="7" y="30"/>
                    </a:cubicBezTo>
                    <a:cubicBezTo>
                      <a:pt x="4" y="30"/>
                      <a:pt x="2" y="28"/>
                      <a:pt x="2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0" name="Freeform 286"/>
              <p:cNvSpPr/>
              <p:nvPr/>
            </p:nvSpPr>
            <p:spPr bwMode="auto">
              <a:xfrm>
                <a:off x="4364" y="1768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7 w 32"/>
                  <a:gd name="T3" fmla="*/ 29 h 29"/>
                  <a:gd name="T4" fmla="*/ 1 w 32"/>
                  <a:gd name="T5" fmla="*/ 24 h 29"/>
                  <a:gd name="T6" fmla="*/ 0 w 32"/>
                  <a:gd name="T7" fmla="*/ 7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1" y="2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1" name="Freeform 287"/>
              <p:cNvSpPr/>
              <p:nvPr/>
            </p:nvSpPr>
            <p:spPr bwMode="auto">
              <a:xfrm>
                <a:off x="4418" y="1765"/>
                <a:ext cx="43" cy="40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4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8" y="0"/>
                      <a:pt x="31" y="2"/>
                      <a:pt x="31" y="4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7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2" name="Freeform 288"/>
              <p:cNvSpPr/>
              <p:nvPr/>
            </p:nvSpPr>
            <p:spPr bwMode="auto">
              <a:xfrm>
                <a:off x="4475" y="1761"/>
                <a:ext cx="47" cy="41"/>
              </a:xfrm>
              <a:custGeom>
                <a:avLst/>
                <a:gdLst>
                  <a:gd name="T0" fmla="*/ 30 w 35"/>
                  <a:gd name="T1" fmla="*/ 28 h 30"/>
                  <a:gd name="T2" fmla="*/ 6 w 35"/>
                  <a:gd name="T3" fmla="*/ 29 h 30"/>
                  <a:gd name="T4" fmla="*/ 1 w 35"/>
                  <a:gd name="T5" fmla="*/ 25 h 30"/>
                  <a:gd name="T6" fmla="*/ 0 w 35"/>
                  <a:gd name="T7" fmla="*/ 7 h 30"/>
                  <a:gd name="T8" fmla="*/ 4 w 35"/>
                  <a:gd name="T9" fmla="*/ 2 h 30"/>
                  <a:gd name="T10" fmla="*/ 28 w 35"/>
                  <a:gd name="T11" fmla="*/ 0 h 30"/>
                  <a:gd name="T12" fmla="*/ 34 w 35"/>
                  <a:gd name="T13" fmla="*/ 5 h 30"/>
                  <a:gd name="T14" fmla="*/ 35 w 35"/>
                  <a:gd name="T15" fmla="*/ 23 h 30"/>
                  <a:gd name="T16" fmla="*/ 30 w 35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0">
                    <a:moveTo>
                      <a:pt x="30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30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5"/>
                      <a:pt x="33" y="28"/>
                      <a:pt x="30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3" name="Freeform 289"/>
              <p:cNvSpPr/>
              <p:nvPr/>
            </p:nvSpPr>
            <p:spPr bwMode="auto">
              <a:xfrm>
                <a:off x="3766" y="1745"/>
                <a:ext cx="48" cy="52"/>
              </a:xfrm>
              <a:custGeom>
                <a:avLst/>
                <a:gdLst>
                  <a:gd name="T0" fmla="*/ 30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4" name="Freeform 290"/>
              <p:cNvSpPr/>
              <p:nvPr/>
            </p:nvSpPr>
            <p:spPr bwMode="auto">
              <a:xfrm>
                <a:off x="3824" y="1742"/>
                <a:ext cx="49" cy="52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2 w 36"/>
                  <a:gd name="T5" fmla="*/ 32 h 38"/>
                  <a:gd name="T6" fmla="*/ 1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5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5" name="Freeform 291"/>
              <p:cNvSpPr/>
              <p:nvPr/>
            </p:nvSpPr>
            <p:spPr bwMode="auto">
              <a:xfrm>
                <a:off x="3884" y="1738"/>
                <a:ext cx="47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1 w 35"/>
                  <a:gd name="T5" fmla="*/ 32 h 38"/>
                  <a:gd name="T6" fmla="*/ 0 w 35"/>
                  <a:gd name="T7" fmla="*/ 8 h 38"/>
                  <a:gd name="T8" fmla="*/ 5 w 35"/>
                  <a:gd name="T9" fmla="*/ 2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2" y="36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5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2" y="36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6" name="Freeform 292"/>
              <p:cNvSpPr/>
              <p:nvPr/>
            </p:nvSpPr>
            <p:spPr bwMode="auto">
              <a:xfrm>
                <a:off x="3942" y="1734"/>
                <a:ext cx="48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3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1 h 38"/>
                  <a:gd name="T12" fmla="*/ 33 w 35"/>
                  <a:gd name="T13" fmla="*/ 6 h 38"/>
                  <a:gd name="T14" fmla="*/ 35 w 35"/>
                  <a:gd name="T15" fmla="*/ 31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5" y="34"/>
                      <a:pt x="33" y="37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7" name="Freeform 293"/>
              <p:cNvSpPr/>
              <p:nvPr/>
            </p:nvSpPr>
            <p:spPr bwMode="auto">
              <a:xfrm>
                <a:off x="4001" y="1732"/>
                <a:ext cx="47" cy="51"/>
              </a:xfrm>
              <a:custGeom>
                <a:avLst/>
                <a:gdLst>
                  <a:gd name="T0" fmla="*/ 30 w 35"/>
                  <a:gd name="T1" fmla="*/ 36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1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2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8" name="Freeform 294"/>
              <p:cNvSpPr/>
              <p:nvPr/>
            </p:nvSpPr>
            <p:spPr bwMode="auto">
              <a:xfrm>
                <a:off x="4059" y="1728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3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1 h 38"/>
                  <a:gd name="T12" fmla="*/ 34 w 36"/>
                  <a:gd name="T13" fmla="*/ 6 h 38"/>
                  <a:gd name="T14" fmla="*/ 35 w 36"/>
                  <a:gd name="T15" fmla="*/ 31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6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9" name="Freeform 295"/>
              <p:cNvSpPr/>
              <p:nvPr/>
            </p:nvSpPr>
            <p:spPr bwMode="auto">
              <a:xfrm>
                <a:off x="4119" y="1725"/>
                <a:ext cx="47" cy="51"/>
              </a:xfrm>
              <a:custGeom>
                <a:avLst/>
                <a:gdLst>
                  <a:gd name="T0" fmla="*/ 29 w 35"/>
                  <a:gd name="T1" fmla="*/ 36 h 38"/>
                  <a:gd name="T2" fmla="*/ 8 w 35"/>
                  <a:gd name="T3" fmla="*/ 38 h 38"/>
                  <a:gd name="T4" fmla="*/ 1 w 35"/>
                  <a:gd name="T5" fmla="*/ 32 h 38"/>
                  <a:gd name="T6" fmla="*/ 0 w 35"/>
                  <a:gd name="T7" fmla="*/ 8 h 38"/>
                  <a:gd name="T8" fmla="*/ 5 w 35"/>
                  <a:gd name="T9" fmla="*/ 1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2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2" y="36"/>
                      <a:pt x="2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0" name="Freeform 296"/>
              <p:cNvSpPr/>
              <p:nvPr/>
            </p:nvSpPr>
            <p:spPr bwMode="auto">
              <a:xfrm>
                <a:off x="4177" y="1721"/>
                <a:ext cx="47" cy="51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7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1" name="Freeform 297"/>
              <p:cNvSpPr/>
              <p:nvPr/>
            </p:nvSpPr>
            <p:spPr bwMode="auto">
              <a:xfrm>
                <a:off x="4235" y="1718"/>
                <a:ext cx="48" cy="51"/>
              </a:xfrm>
              <a:custGeom>
                <a:avLst/>
                <a:gdLst>
                  <a:gd name="T0" fmla="*/ 30 w 35"/>
                  <a:gd name="T1" fmla="*/ 36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7 h 38"/>
                  <a:gd name="T8" fmla="*/ 6 w 35"/>
                  <a:gd name="T9" fmla="*/ 1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2" name="Freeform 298"/>
              <p:cNvSpPr/>
              <p:nvPr/>
            </p:nvSpPr>
            <p:spPr bwMode="auto">
              <a:xfrm>
                <a:off x="4293" y="1714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5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4"/>
                      <a:pt x="33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3" name="Freeform 299"/>
              <p:cNvSpPr/>
              <p:nvPr/>
            </p:nvSpPr>
            <p:spPr bwMode="auto">
              <a:xfrm>
                <a:off x="4353" y="1711"/>
                <a:ext cx="47" cy="52"/>
              </a:xfrm>
              <a:custGeom>
                <a:avLst/>
                <a:gdLst>
                  <a:gd name="T0" fmla="*/ 29 w 35"/>
                  <a:gd name="T1" fmla="*/ 36 h 38"/>
                  <a:gd name="T2" fmla="*/ 8 w 35"/>
                  <a:gd name="T3" fmla="*/ 37 h 38"/>
                  <a:gd name="T4" fmla="*/ 1 w 35"/>
                  <a:gd name="T5" fmla="*/ 32 h 38"/>
                  <a:gd name="T6" fmla="*/ 0 w 35"/>
                  <a:gd name="T7" fmla="*/ 7 h 38"/>
                  <a:gd name="T8" fmla="*/ 5 w 35"/>
                  <a:gd name="T9" fmla="*/ 1 h 38"/>
                  <a:gd name="T10" fmla="*/ 27 w 35"/>
                  <a:gd name="T11" fmla="*/ 0 h 38"/>
                  <a:gd name="T12" fmla="*/ 33 w 35"/>
                  <a:gd name="T13" fmla="*/ 5 h 38"/>
                  <a:gd name="T14" fmla="*/ 35 w 35"/>
                  <a:gd name="T15" fmla="*/ 30 h 38"/>
                  <a:gd name="T16" fmla="*/ 29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4" y="38"/>
                      <a:pt x="2" y="35"/>
                      <a:pt x="1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2"/>
                      <a:pt x="33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2" y="36"/>
                      <a:pt x="2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4" name="Freeform 300"/>
              <p:cNvSpPr/>
              <p:nvPr/>
            </p:nvSpPr>
            <p:spPr bwMode="auto">
              <a:xfrm>
                <a:off x="4411" y="1707"/>
                <a:ext cx="48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1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6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5" name="Freeform 301"/>
              <p:cNvSpPr/>
              <p:nvPr/>
            </p:nvSpPr>
            <p:spPr bwMode="auto">
              <a:xfrm>
                <a:off x="4471" y="1703"/>
                <a:ext cx="49" cy="52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3 h 38"/>
                  <a:gd name="T6" fmla="*/ 0 w 36"/>
                  <a:gd name="T7" fmla="*/ 8 h 38"/>
                  <a:gd name="T8" fmla="*/ 6 w 36"/>
                  <a:gd name="T9" fmla="*/ 2 h 38"/>
                  <a:gd name="T10" fmla="*/ 28 w 36"/>
                  <a:gd name="T11" fmla="*/ 1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6" name="Freeform 302"/>
              <p:cNvSpPr/>
              <p:nvPr/>
            </p:nvSpPr>
            <p:spPr bwMode="auto">
              <a:xfrm>
                <a:off x="4436" y="1646"/>
                <a:ext cx="80" cy="53"/>
              </a:xfrm>
              <a:custGeom>
                <a:avLst/>
                <a:gdLst>
                  <a:gd name="T0" fmla="*/ 53 w 59"/>
                  <a:gd name="T1" fmla="*/ 36 h 39"/>
                  <a:gd name="T2" fmla="*/ 8 w 59"/>
                  <a:gd name="T3" fmla="*/ 39 h 39"/>
                  <a:gd name="T4" fmla="*/ 1 w 59"/>
                  <a:gd name="T5" fmla="*/ 33 h 39"/>
                  <a:gd name="T6" fmla="*/ 0 w 59"/>
                  <a:gd name="T7" fmla="*/ 10 h 39"/>
                  <a:gd name="T8" fmla="*/ 6 w 59"/>
                  <a:gd name="T9" fmla="*/ 3 h 39"/>
                  <a:gd name="T10" fmla="*/ 51 w 59"/>
                  <a:gd name="T11" fmla="*/ 0 h 39"/>
                  <a:gd name="T12" fmla="*/ 58 w 59"/>
                  <a:gd name="T13" fmla="*/ 6 h 39"/>
                  <a:gd name="T14" fmla="*/ 59 w 59"/>
                  <a:gd name="T15" fmla="*/ 29 h 39"/>
                  <a:gd name="T16" fmla="*/ 53 w 59"/>
                  <a:gd name="T17" fmla="*/ 3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39">
                    <a:moveTo>
                      <a:pt x="53" y="36"/>
                    </a:moveTo>
                    <a:cubicBezTo>
                      <a:pt x="8" y="39"/>
                      <a:pt x="8" y="39"/>
                      <a:pt x="8" y="39"/>
                    </a:cubicBezTo>
                    <a:cubicBezTo>
                      <a:pt x="5" y="39"/>
                      <a:pt x="1" y="36"/>
                      <a:pt x="1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2" y="3"/>
                      <a:pt x="6" y="3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8" y="3"/>
                      <a:pt x="58" y="6"/>
                    </a:cubicBezTo>
                    <a:cubicBezTo>
                      <a:pt x="59" y="29"/>
                      <a:pt x="59" y="29"/>
                      <a:pt x="59" y="29"/>
                    </a:cubicBezTo>
                    <a:cubicBezTo>
                      <a:pt x="59" y="33"/>
                      <a:pt x="57" y="36"/>
                      <a:pt x="53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7" name="Freeform 303"/>
              <p:cNvSpPr/>
              <p:nvPr/>
            </p:nvSpPr>
            <p:spPr bwMode="auto">
              <a:xfrm>
                <a:off x="4421" y="1588"/>
                <a:ext cx="92" cy="54"/>
              </a:xfrm>
              <a:custGeom>
                <a:avLst/>
                <a:gdLst>
                  <a:gd name="T0" fmla="*/ 61 w 68"/>
                  <a:gd name="T1" fmla="*/ 37 h 40"/>
                  <a:gd name="T2" fmla="*/ 8 w 68"/>
                  <a:gd name="T3" fmla="*/ 40 h 40"/>
                  <a:gd name="T4" fmla="*/ 1 w 68"/>
                  <a:gd name="T5" fmla="*/ 34 h 40"/>
                  <a:gd name="T6" fmla="*/ 0 w 68"/>
                  <a:gd name="T7" fmla="*/ 10 h 40"/>
                  <a:gd name="T8" fmla="*/ 6 w 68"/>
                  <a:gd name="T9" fmla="*/ 4 h 40"/>
                  <a:gd name="T10" fmla="*/ 59 w 68"/>
                  <a:gd name="T11" fmla="*/ 0 h 40"/>
                  <a:gd name="T12" fmla="*/ 66 w 68"/>
                  <a:gd name="T13" fmla="*/ 6 h 40"/>
                  <a:gd name="T14" fmla="*/ 68 w 68"/>
                  <a:gd name="T15" fmla="*/ 30 h 40"/>
                  <a:gd name="T16" fmla="*/ 61 w 68"/>
                  <a:gd name="T1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" h="40">
                    <a:moveTo>
                      <a:pt x="61" y="37"/>
                    </a:moveTo>
                    <a:cubicBezTo>
                      <a:pt x="8" y="40"/>
                      <a:pt x="8" y="40"/>
                      <a:pt x="8" y="40"/>
                    </a:cubicBezTo>
                    <a:cubicBezTo>
                      <a:pt x="5" y="40"/>
                      <a:pt x="1" y="37"/>
                      <a:pt x="1" y="3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7"/>
                      <a:pt x="2" y="4"/>
                      <a:pt x="6" y="4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3" y="0"/>
                      <a:pt x="66" y="3"/>
                      <a:pt x="66" y="6"/>
                    </a:cubicBezTo>
                    <a:cubicBezTo>
                      <a:pt x="68" y="30"/>
                      <a:pt x="68" y="30"/>
                      <a:pt x="68" y="30"/>
                    </a:cubicBezTo>
                    <a:cubicBezTo>
                      <a:pt x="68" y="33"/>
                      <a:pt x="65" y="37"/>
                      <a:pt x="6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8" name="Freeform 304"/>
              <p:cNvSpPr/>
              <p:nvPr/>
            </p:nvSpPr>
            <p:spPr bwMode="auto">
              <a:xfrm>
                <a:off x="4386" y="1532"/>
                <a:ext cx="123" cy="55"/>
              </a:xfrm>
              <a:custGeom>
                <a:avLst/>
                <a:gdLst>
                  <a:gd name="T0" fmla="*/ 85 w 91"/>
                  <a:gd name="T1" fmla="*/ 36 h 41"/>
                  <a:gd name="T2" fmla="*/ 8 w 91"/>
                  <a:gd name="T3" fmla="*/ 41 h 41"/>
                  <a:gd name="T4" fmla="*/ 2 w 91"/>
                  <a:gd name="T5" fmla="*/ 35 h 41"/>
                  <a:gd name="T6" fmla="*/ 0 w 91"/>
                  <a:gd name="T7" fmla="*/ 11 h 41"/>
                  <a:gd name="T8" fmla="*/ 6 w 91"/>
                  <a:gd name="T9" fmla="*/ 4 h 41"/>
                  <a:gd name="T10" fmla="*/ 83 w 91"/>
                  <a:gd name="T11" fmla="*/ 0 h 41"/>
                  <a:gd name="T12" fmla="*/ 90 w 91"/>
                  <a:gd name="T13" fmla="*/ 6 h 41"/>
                  <a:gd name="T14" fmla="*/ 91 w 91"/>
                  <a:gd name="T15" fmla="*/ 29 h 41"/>
                  <a:gd name="T16" fmla="*/ 85 w 91"/>
                  <a:gd name="T17" fmla="*/ 3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1" h="41">
                    <a:moveTo>
                      <a:pt x="85" y="36"/>
                    </a:moveTo>
                    <a:cubicBezTo>
                      <a:pt x="8" y="41"/>
                      <a:pt x="8" y="41"/>
                      <a:pt x="8" y="41"/>
                    </a:cubicBezTo>
                    <a:cubicBezTo>
                      <a:pt x="5" y="41"/>
                      <a:pt x="2" y="38"/>
                      <a:pt x="2" y="35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8"/>
                      <a:pt x="3" y="5"/>
                      <a:pt x="6" y="4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6" y="0"/>
                      <a:pt x="89" y="2"/>
                      <a:pt x="90" y="6"/>
                    </a:cubicBezTo>
                    <a:cubicBezTo>
                      <a:pt x="91" y="29"/>
                      <a:pt x="91" y="29"/>
                      <a:pt x="91" y="29"/>
                    </a:cubicBezTo>
                    <a:cubicBezTo>
                      <a:pt x="91" y="33"/>
                      <a:pt x="89" y="36"/>
                      <a:pt x="85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9" name="Freeform 305"/>
              <p:cNvSpPr/>
              <p:nvPr/>
            </p:nvSpPr>
            <p:spPr bwMode="auto">
              <a:xfrm>
                <a:off x="4442" y="1473"/>
                <a:ext cx="64" cy="53"/>
              </a:xfrm>
              <a:custGeom>
                <a:avLst/>
                <a:gdLst>
                  <a:gd name="T0" fmla="*/ 40 w 47"/>
                  <a:gd name="T1" fmla="*/ 36 h 39"/>
                  <a:gd name="T2" fmla="*/ 9 w 47"/>
                  <a:gd name="T3" fmla="*/ 38 h 39"/>
                  <a:gd name="T4" fmla="*/ 2 w 47"/>
                  <a:gd name="T5" fmla="*/ 32 h 39"/>
                  <a:gd name="T6" fmla="*/ 0 w 47"/>
                  <a:gd name="T7" fmla="*/ 9 h 39"/>
                  <a:gd name="T8" fmla="*/ 7 w 47"/>
                  <a:gd name="T9" fmla="*/ 2 h 39"/>
                  <a:gd name="T10" fmla="*/ 38 w 47"/>
                  <a:gd name="T11" fmla="*/ 0 h 39"/>
                  <a:gd name="T12" fmla="*/ 45 w 47"/>
                  <a:gd name="T13" fmla="*/ 6 h 39"/>
                  <a:gd name="T14" fmla="*/ 47 w 47"/>
                  <a:gd name="T15" fmla="*/ 30 h 39"/>
                  <a:gd name="T16" fmla="*/ 40 w 47"/>
                  <a:gd name="T17" fmla="*/ 3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39">
                    <a:moveTo>
                      <a:pt x="40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9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5" y="3"/>
                      <a:pt x="45" y="6"/>
                    </a:cubicBezTo>
                    <a:cubicBezTo>
                      <a:pt x="47" y="30"/>
                      <a:pt x="47" y="30"/>
                      <a:pt x="47" y="30"/>
                    </a:cubicBezTo>
                    <a:cubicBezTo>
                      <a:pt x="47" y="33"/>
                      <a:pt x="44" y="36"/>
                      <a:pt x="4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0" name="Freeform 306"/>
              <p:cNvSpPr/>
              <p:nvPr/>
            </p:nvSpPr>
            <p:spPr bwMode="auto">
              <a:xfrm>
                <a:off x="4380" y="1652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1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5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4" y="38"/>
                      <a:pt x="1" y="35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5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1" name="Freeform 307"/>
              <p:cNvSpPr/>
              <p:nvPr/>
            </p:nvSpPr>
            <p:spPr bwMode="auto">
              <a:xfrm>
                <a:off x="4319" y="1655"/>
                <a:ext cx="52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2" name="Freeform 308"/>
              <p:cNvSpPr/>
              <p:nvPr/>
            </p:nvSpPr>
            <p:spPr bwMode="auto">
              <a:xfrm>
                <a:off x="4259" y="1659"/>
                <a:ext cx="52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3" name="Freeform 309"/>
              <p:cNvSpPr/>
              <p:nvPr/>
            </p:nvSpPr>
            <p:spPr bwMode="auto">
              <a:xfrm>
                <a:off x="4200" y="1661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9 h 38"/>
                  <a:gd name="T8" fmla="*/ 7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4" name="Freeform 310"/>
              <p:cNvSpPr/>
              <p:nvPr/>
            </p:nvSpPr>
            <p:spPr bwMode="auto">
              <a:xfrm>
                <a:off x="4140" y="1665"/>
                <a:ext cx="52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5" name="Freeform 311"/>
              <p:cNvSpPr/>
              <p:nvPr/>
            </p:nvSpPr>
            <p:spPr bwMode="auto">
              <a:xfrm>
                <a:off x="4081" y="1669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7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29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7"/>
                      <a:pt x="9" y="37"/>
                      <a:pt x="9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6" name="Freeform 312"/>
              <p:cNvSpPr/>
              <p:nvPr/>
            </p:nvSpPr>
            <p:spPr bwMode="auto">
              <a:xfrm>
                <a:off x="4021" y="1672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7" name="Freeform 313"/>
              <p:cNvSpPr/>
              <p:nvPr/>
            </p:nvSpPr>
            <p:spPr bwMode="auto">
              <a:xfrm>
                <a:off x="3961" y="1676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8" name="Freeform 314"/>
              <p:cNvSpPr/>
              <p:nvPr/>
            </p:nvSpPr>
            <p:spPr bwMode="auto">
              <a:xfrm>
                <a:off x="3902" y="1679"/>
                <a:ext cx="51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9" name="Freeform 315"/>
              <p:cNvSpPr/>
              <p:nvPr/>
            </p:nvSpPr>
            <p:spPr bwMode="auto">
              <a:xfrm>
                <a:off x="3842" y="1683"/>
                <a:ext cx="52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0" name="Freeform 316"/>
              <p:cNvSpPr/>
              <p:nvPr/>
            </p:nvSpPr>
            <p:spPr bwMode="auto">
              <a:xfrm>
                <a:off x="3782" y="1687"/>
                <a:ext cx="51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2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1" name="Freeform 317"/>
              <p:cNvSpPr/>
              <p:nvPr/>
            </p:nvSpPr>
            <p:spPr bwMode="auto">
              <a:xfrm>
                <a:off x="3723" y="1690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2" name="Freeform 318"/>
              <p:cNvSpPr/>
              <p:nvPr/>
            </p:nvSpPr>
            <p:spPr bwMode="auto">
              <a:xfrm>
                <a:off x="4360" y="1595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3" name="Freeform 319"/>
              <p:cNvSpPr/>
              <p:nvPr/>
            </p:nvSpPr>
            <p:spPr bwMode="auto">
              <a:xfrm>
                <a:off x="4300" y="1598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4" name="Freeform 320"/>
              <p:cNvSpPr/>
              <p:nvPr/>
            </p:nvSpPr>
            <p:spPr bwMode="auto">
              <a:xfrm>
                <a:off x="4240" y="1602"/>
                <a:ext cx="51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1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5" name="Freeform 321"/>
              <p:cNvSpPr/>
              <p:nvPr/>
            </p:nvSpPr>
            <p:spPr bwMode="auto">
              <a:xfrm>
                <a:off x="4181" y="1605"/>
                <a:ext cx="50" cy="52"/>
              </a:xfrm>
              <a:custGeom>
                <a:avLst/>
                <a:gdLst>
                  <a:gd name="T0" fmla="*/ 31 w 37"/>
                  <a:gd name="T1" fmla="*/ 37 h 39"/>
                  <a:gd name="T2" fmla="*/ 8 w 37"/>
                  <a:gd name="T3" fmla="*/ 38 h 39"/>
                  <a:gd name="T4" fmla="*/ 1 w 37"/>
                  <a:gd name="T5" fmla="*/ 32 h 39"/>
                  <a:gd name="T6" fmla="*/ 0 w 37"/>
                  <a:gd name="T7" fmla="*/ 9 h 39"/>
                  <a:gd name="T8" fmla="*/ 6 w 37"/>
                  <a:gd name="T9" fmla="*/ 2 h 39"/>
                  <a:gd name="T10" fmla="*/ 29 w 37"/>
                  <a:gd name="T11" fmla="*/ 1 h 39"/>
                  <a:gd name="T12" fmla="*/ 35 w 37"/>
                  <a:gd name="T13" fmla="*/ 7 h 39"/>
                  <a:gd name="T14" fmla="*/ 37 w 37"/>
                  <a:gd name="T15" fmla="*/ 30 h 39"/>
                  <a:gd name="T16" fmla="*/ 31 w 37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9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2" y="0"/>
                      <a:pt x="35" y="3"/>
                      <a:pt x="35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6" name="Freeform 322"/>
              <p:cNvSpPr/>
              <p:nvPr/>
            </p:nvSpPr>
            <p:spPr bwMode="auto">
              <a:xfrm>
                <a:off x="4120" y="1609"/>
                <a:ext cx="51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7" name="Freeform 323"/>
              <p:cNvSpPr/>
              <p:nvPr/>
            </p:nvSpPr>
            <p:spPr bwMode="auto">
              <a:xfrm>
                <a:off x="4060" y="1613"/>
                <a:ext cx="52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29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4"/>
                      <a:pt x="3" y="1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8" name="Freeform 324"/>
              <p:cNvSpPr/>
              <p:nvPr/>
            </p:nvSpPr>
            <p:spPr bwMode="auto">
              <a:xfrm>
                <a:off x="4001" y="1615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9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9" name="Freeform 325"/>
              <p:cNvSpPr/>
              <p:nvPr/>
            </p:nvSpPr>
            <p:spPr bwMode="auto">
              <a:xfrm>
                <a:off x="3941" y="1619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0" name="Freeform 326"/>
              <p:cNvSpPr/>
              <p:nvPr/>
            </p:nvSpPr>
            <p:spPr bwMode="auto">
              <a:xfrm>
                <a:off x="3881" y="1622"/>
                <a:ext cx="52" cy="53"/>
              </a:xfrm>
              <a:custGeom>
                <a:avLst/>
                <a:gdLst>
                  <a:gd name="T0" fmla="*/ 32 w 38"/>
                  <a:gd name="T1" fmla="*/ 37 h 39"/>
                  <a:gd name="T2" fmla="*/ 9 w 38"/>
                  <a:gd name="T3" fmla="*/ 38 h 39"/>
                  <a:gd name="T4" fmla="*/ 2 w 38"/>
                  <a:gd name="T5" fmla="*/ 32 h 39"/>
                  <a:gd name="T6" fmla="*/ 0 w 38"/>
                  <a:gd name="T7" fmla="*/ 9 h 39"/>
                  <a:gd name="T8" fmla="*/ 6 w 38"/>
                  <a:gd name="T9" fmla="*/ 2 h 39"/>
                  <a:gd name="T10" fmla="*/ 29 w 38"/>
                  <a:gd name="T11" fmla="*/ 1 h 39"/>
                  <a:gd name="T12" fmla="*/ 36 w 38"/>
                  <a:gd name="T13" fmla="*/ 7 h 39"/>
                  <a:gd name="T14" fmla="*/ 38 w 38"/>
                  <a:gd name="T15" fmla="*/ 30 h 39"/>
                  <a:gd name="T16" fmla="*/ 32 w 38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9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1" name="Freeform 327"/>
              <p:cNvSpPr/>
              <p:nvPr/>
            </p:nvSpPr>
            <p:spPr bwMode="auto">
              <a:xfrm>
                <a:off x="3822" y="1626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2" name="Freeform 328"/>
              <p:cNvSpPr/>
              <p:nvPr/>
            </p:nvSpPr>
            <p:spPr bwMode="auto">
              <a:xfrm>
                <a:off x="3762" y="1630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3" name="Freeform 329"/>
              <p:cNvSpPr/>
              <p:nvPr/>
            </p:nvSpPr>
            <p:spPr bwMode="auto">
              <a:xfrm>
                <a:off x="4325" y="1538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4" name="Freeform 330"/>
              <p:cNvSpPr/>
              <p:nvPr/>
            </p:nvSpPr>
            <p:spPr bwMode="auto">
              <a:xfrm>
                <a:off x="4265" y="1542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5" name="Freeform 331"/>
              <p:cNvSpPr/>
              <p:nvPr/>
            </p:nvSpPr>
            <p:spPr bwMode="auto">
              <a:xfrm>
                <a:off x="4205" y="1546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6" name="Freeform 332"/>
              <p:cNvSpPr/>
              <p:nvPr/>
            </p:nvSpPr>
            <p:spPr bwMode="auto">
              <a:xfrm>
                <a:off x="4146" y="1549"/>
                <a:ext cx="50" cy="52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7" name="Freeform 333"/>
              <p:cNvSpPr/>
              <p:nvPr/>
            </p:nvSpPr>
            <p:spPr bwMode="auto">
              <a:xfrm>
                <a:off x="4086" y="1553"/>
                <a:ext cx="50" cy="52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8" name="Freeform 334"/>
              <p:cNvSpPr/>
              <p:nvPr/>
            </p:nvSpPr>
            <p:spPr bwMode="auto">
              <a:xfrm>
                <a:off x="4026" y="1556"/>
                <a:ext cx="50" cy="53"/>
              </a:xfrm>
              <a:custGeom>
                <a:avLst/>
                <a:gdLst>
                  <a:gd name="T0" fmla="*/ 31 w 37"/>
                  <a:gd name="T1" fmla="*/ 37 h 39"/>
                  <a:gd name="T2" fmla="*/ 8 w 37"/>
                  <a:gd name="T3" fmla="*/ 38 h 39"/>
                  <a:gd name="T4" fmla="*/ 1 w 37"/>
                  <a:gd name="T5" fmla="*/ 32 h 39"/>
                  <a:gd name="T6" fmla="*/ 0 w 37"/>
                  <a:gd name="T7" fmla="*/ 9 h 39"/>
                  <a:gd name="T8" fmla="*/ 6 w 37"/>
                  <a:gd name="T9" fmla="*/ 2 h 39"/>
                  <a:gd name="T10" fmla="*/ 29 w 37"/>
                  <a:gd name="T11" fmla="*/ 1 h 39"/>
                  <a:gd name="T12" fmla="*/ 36 w 37"/>
                  <a:gd name="T13" fmla="*/ 7 h 39"/>
                  <a:gd name="T14" fmla="*/ 37 w 37"/>
                  <a:gd name="T15" fmla="*/ 30 h 39"/>
                  <a:gd name="T16" fmla="*/ 31 w 37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9"/>
                      <a:pt x="2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9" name="Freeform 335"/>
              <p:cNvSpPr/>
              <p:nvPr/>
            </p:nvSpPr>
            <p:spPr bwMode="auto">
              <a:xfrm>
                <a:off x="3967" y="1560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0" name="Freeform 336"/>
              <p:cNvSpPr/>
              <p:nvPr/>
            </p:nvSpPr>
            <p:spPr bwMode="auto">
              <a:xfrm>
                <a:off x="3907" y="1564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1" name="Freeform 337"/>
              <p:cNvSpPr/>
              <p:nvPr/>
            </p:nvSpPr>
            <p:spPr bwMode="auto">
              <a:xfrm>
                <a:off x="3847" y="1567"/>
                <a:ext cx="51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2" name="Freeform 338"/>
              <p:cNvSpPr/>
              <p:nvPr/>
            </p:nvSpPr>
            <p:spPr bwMode="auto">
              <a:xfrm>
                <a:off x="3788" y="1571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1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3" name="Freeform 339"/>
              <p:cNvSpPr/>
              <p:nvPr/>
            </p:nvSpPr>
            <p:spPr bwMode="auto">
              <a:xfrm>
                <a:off x="3702" y="1573"/>
                <a:ext cx="76" cy="55"/>
              </a:xfrm>
              <a:custGeom>
                <a:avLst/>
                <a:gdLst>
                  <a:gd name="T0" fmla="*/ 50 w 56"/>
                  <a:gd name="T1" fmla="*/ 37 h 40"/>
                  <a:gd name="T2" fmla="*/ 8 w 56"/>
                  <a:gd name="T3" fmla="*/ 39 h 40"/>
                  <a:gd name="T4" fmla="*/ 1 w 56"/>
                  <a:gd name="T5" fmla="*/ 33 h 40"/>
                  <a:gd name="T6" fmla="*/ 0 w 56"/>
                  <a:gd name="T7" fmla="*/ 10 h 40"/>
                  <a:gd name="T8" fmla="*/ 6 w 56"/>
                  <a:gd name="T9" fmla="*/ 3 h 40"/>
                  <a:gd name="T10" fmla="*/ 48 w 56"/>
                  <a:gd name="T11" fmla="*/ 1 h 40"/>
                  <a:gd name="T12" fmla="*/ 54 w 56"/>
                  <a:gd name="T13" fmla="*/ 7 h 40"/>
                  <a:gd name="T14" fmla="*/ 56 w 56"/>
                  <a:gd name="T15" fmla="*/ 30 h 40"/>
                  <a:gd name="T16" fmla="*/ 50 w 56"/>
                  <a:gd name="T1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40">
                    <a:moveTo>
                      <a:pt x="50" y="37"/>
                    </a:moveTo>
                    <a:cubicBezTo>
                      <a:pt x="8" y="39"/>
                      <a:pt x="8" y="39"/>
                      <a:pt x="8" y="39"/>
                    </a:cubicBezTo>
                    <a:cubicBezTo>
                      <a:pt x="5" y="40"/>
                      <a:pt x="2" y="37"/>
                      <a:pt x="1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3" y="3"/>
                      <a:pt x="6" y="3"/>
                    </a:cubicBezTo>
                    <a:cubicBezTo>
                      <a:pt x="48" y="1"/>
                      <a:pt x="48" y="1"/>
                      <a:pt x="48" y="1"/>
                    </a:cubicBezTo>
                    <a:cubicBezTo>
                      <a:pt x="51" y="0"/>
                      <a:pt x="54" y="3"/>
                      <a:pt x="54" y="7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4"/>
                      <a:pt x="53" y="37"/>
                      <a:pt x="5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4" name="Freeform 340"/>
              <p:cNvSpPr/>
              <p:nvPr/>
            </p:nvSpPr>
            <p:spPr bwMode="auto">
              <a:xfrm>
                <a:off x="4381" y="1478"/>
                <a:ext cx="52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5" name="Freeform 341"/>
              <p:cNvSpPr/>
              <p:nvPr/>
            </p:nvSpPr>
            <p:spPr bwMode="auto">
              <a:xfrm>
                <a:off x="4322" y="1482"/>
                <a:ext cx="51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1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6" name="Freeform 342"/>
              <p:cNvSpPr/>
              <p:nvPr/>
            </p:nvSpPr>
            <p:spPr bwMode="auto">
              <a:xfrm>
                <a:off x="4262" y="1484"/>
                <a:ext cx="52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7" name="Freeform 343"/>
              <p:cNvSpPr/>
              <p:nvPr/>
            </p:nvSpPr>
            <p:spPr bwMode="auto">
              <a:xfrm>
                <a:off x="4203" y="1488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8" name="Freeform 344"/>
              <p:cNvSpPr/>
              <p:nvPr/>
            </p:nvSpPr>
            <p:spPr bwMode="auto">
              <a:xfrm>
                <a:off x="4143" y="1492"/>
                <a:ext cx="51" cy="52"/>
              </a:xfrm>
              <a:custGeom>
                <a:avLst/>
                <a:gdLst>
                  <a:gd name="T0" fmla="*/ 31 w 38"/>
                  <a:gd name="T1" fmla="*/ 36 h 38"/>
                  <a:gd name="T2" fmla="*/ 9 w 38"/>
                  <a:gd name="T3" fmla="*/ 37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9" y="37"/>
                      <a:pt x="9" y="37"/>
                      <a:pt x="9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9" name="Freeform 345"/>
              <p:cNvSpPr/>
              <p:nvPr/>
            </p:nvSpPr>
            <p:spPr bwMode="auto">
              <a:xfrm>
                <a:off x="4083" y="1495"/>
                <a:ext cx="52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0" name="Freeform 346"/>
              <p:cNvSpPr/>
              <p:nvPr/>
            </p:nvSpPr>
            <p:spPr bwMode="auto">
              <a:xfrm>
                <a:off x="4024" y="1499"/>
                <a:ext cx="51" cy="51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1" name="Freeform 347"/>
              <p:cNvSpPr/>
              <p:nvPr/>
            </p:nvSpPr>
            <p:spPr bwMode="auto">
              <a:xfrm>
                <a:off x="3964" y="1502"/>
                <a:ext cx="51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2" name="Freeform 348"/>
              <p:cNvSpPr/>
              <p:nvPr/>
            </p:nvSpPr>
            <p:spPr bwMode="auto">
              <a:xfrm>
                <a:off x="3904" y="1506"/>
                <a:ext cx="51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8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3" name="Freeform 349"/>
              <p:cNvSpPr/>
              <p:nvPr/>
            </p:nvSpPr>
            <p:spPr bwMode="auto">
              <a:xfrm>
                <a:off x="3845" y="1510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1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4" name="Freeform 350"/>
              <p:cNvSpPr/>
              <p:nvPr/>
            </p:nvSpPr>
            <p:spPr bwMode="auto">
              <a:xfrm>
                <a:off x="3759" y="1513"/>
                <a:ext cx="76" cy="52"/>
              </a:xfrm>
              <a:custGeom>
                <a:avLst/>
                <a:gdLst>
                  <a:gd name="T0" fmla="*/ 50 w 56"/>
                  <a:gd name="T1" fmla="*/ 37 h 39"/>
                  <a:gd name="T2" fmla="*/ 9 w 56"/>
                  <a:gd name="T3" fmla="*/ 39 h 39"/>
                  <a:gd name="T4" fmla="*/ 2 w 56"/>
                  <a:gd name="T5" fmla="*/ 33 h 39"/>
                  <a:gd name="T6" fmla="*/ 0 w 56"/>
                  <a:gd name="T7" fmla="*/ 10 h 39"/>
                  <a:gd name="T8" fmla="*/ 6 w 56"/>
                  <a:gd name="T9" fmla="*/ 3 h 39"/>
                  <a:gd name="T10" fmla="*/ 48 w 56"/>
                  <a:gd name="T11" fmla="*/ 0 h 39"/>
                  <a:gd name="T12" fmla="*/ 55 w 56"/>
                  <a:gd name="T13" fmla="*/ 6 h 39"/>
                  <a:gd name="T14" fmla="*/ 56 w 56"/>
                  <a:gd name="T15" fmla="*/ 30 h 39"/>
                  <a:gd name="T16" fmla="*/ 50 w 56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39">
                    <a:moveTo>
                      <a:pt x="50" y="37"/>
                    </a:moveTo>
                    <a:cubicBezTo>
                      <a:pt x="9" y="39"/>
                      <a:pt x="9" y="39"/>
                      <a:pt x="9" y="39"/>
                    </a:cubicBezTo>
                    <a:cubicBezTo>
                      <a:pt x="5" y="39"/>
                      <a:pt x="2" y="37"/>
                      <a:pt x="2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3" y="3"/>
                      <a:pt x="6" y="3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51" y="0"/>
                      <a:pt x="55" y="3"/>
                      <a:pt x="55" y="6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3"/>
                      <a:pt x="54" y="37"/>
                      <a:pt x="5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5" name="Freeform 351"/>
              <p:cNvSpPr/>
              <p:nvPr/>
            </p:nvSpPr>
            <p:spPr bwMode="auto">
              <a:xfrm>
                <a:off x="3698" y="1518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0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3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6" name="Freeform 352"/>
              <p:cNvSpPr/>
              <p:nvPr/>
            </p:nvSpPr>
            <p:spPr bwMode="auto">
              <a:xfrm>
                <a:off x="3872" y="1283"/>
                <a:ext cx="337" cy="185"/>
              </a:xfrm>
              <a:custGeom>
                <a:avLst/>
                <a:gdLst>
                  <a:gd name="T0" fmla="*/ 243 w 249"/>
                  <a:gd name="T1" fmla="*/ 123 h 137"/>
                  <a:gd name="T2" fmla="*/ 14 w 249"/>
                  <a:gd name="T3" fmla="*/ 137 h 137"/>
                  <a:gd name="T4" fmla="*/ 7 w 249"/>
                  <a:gd name="T5" fmla="*/ 131 h 137"/>
                  <a:gd name="T6" fmla="*/ 0 w 249"/>
                  <a:gd name="T7" fmla="*/ 21 h 137"/>
                  <a:gd name="T8" fmla="*/ 6 w 249"/>
                  <a:gd name="T9" fmla="*/ 14 h 137"/>
                  <a:gd name="T10" fmla="*/ 235 w 249"/>
                  <a:gd name="T11" fmla="*/ 1 h 137"/>
                  <a:gd name="T12" fmla="*/ 242 w 249"/>
                  <a:gd name="T13" fmla="*/ 6 h 137"/>
                  <a:gd name="T14" fmla="*/ 249 w 249"/>
                  <a:gd name="T15" fmla="*/ 117 h 137"/>
                  <a:gd name="T16" fmla="*/ 243 w 249"/>
                  <a:gd name="T17" fmla="*/ 123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9" h="137">
                    <a:moveTo>
                      <a:pt x="243" y="123"/>
                    </a:moveTo>
                    <a:cubicBezTo>
                      <a:pt x="14" y="137"/>
                      <a:pt x="14" y="137"/>
                      <a:pt x="14" y="137"/>
                    </a:cubicBezTo>
                    <a:cubicBezTo>
                      <a:pt x="10" y="137"/>
                      <a:pt x="7" y="134"/>
                      <a:pt x="7" y="13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7"/>
                      <a:pt x="3" y="14"/>
                      <a:pt x="6" y="14"/>
                    </a:cubicBezTo>
                    <a:cubicBezTo>
                      <a:pt x="235" y="1"/>
                      <a:pt x="235" y="1"/>
                      <a:pt x="235" y="1"/>
                    </a:cubicBezTo>
                    <a:cubicBezTo>
                      <a:pt x="239" y="0"/>
                      <a:pt x="242" y="3"/>
                      <a:pt x="242" y="6"/>
                    </a:cubicBezTo>
                    <a:cubicBezTo>
                      <a:pt x="249" y="117"/>
                      <a:pt x="249" y="117"/>
                      <a:pt x="249" y="117"/>
                    </a:cubicBezTo>
                    <a:cubicBezTo>
                      <a:pt x="249" y="120"/>
                      <a:pt x="246" y="123"/>
                      <a:pt x="243" y="123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7" name="Freeform 353"/>
              <p:cNvSpPr/>
              <p:nvPr/>
            </p:nvSpPr>
            <p:spPr bwMode="auto">
              <a:xfrm>
                <a:off x="4039" y="1237"/>
                <a:ext cx="159" cy="44"/>
              </a:xfrm>
              <a:custGeom>
                <a:avLst/>
                <a:gdLst>
                  <a:gd name="T0" fmla="*/ 117 w 118"/>
                  <a:gd name="T1" fmla="*/ 26 h 33"/>
                  <a:gd name="T2" fmla="*/ 3 w 118"/>
                  <a:gd name="T3" fmla="*/ 33 h 33"/>
                  <a:gd name="T4" fmla="*/ 2 w 118"/>
                  <a:gd name="T5" fmla="*/ 31 h 33"/>
                  <a:gd name="T6" fmla="*/ 0 w 118"/>
                  <a:gd name="T7" fmla="*/ 9 h 33"/>
                  <a:gd name="T8" fmla="*/ 1 w 118"/>
                  <a:gd name="T9" fmla="*/ 7 h 33"/>
                  <a:gd name="T10" fmla="*/ 115 w 118"/>
                  <a:gd name="T11" fmla="*/ 1 h 33"/>
                  <a:gd name="T12" fmla="*/ 117 w 118"/>
                  <a:gd name="T13" fmla="*/ 2 h 33"/>
                  <a:gd name="T14" fmla="*/ 118 w 118"/>
                  <a:gd name="T15" fmla="*/ 25 h 33"/>
                  <a:gd name="T16" fmla="*/ 117 w 118"/>
                  <a:gd name="T17" fmla="*/ 2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" h="33">
                    <a:moveTo>
                      <a:pt x="117" y="26"/>
                    </a:moveTo>
                    <a:cubicBezTo>
                      <a:pt x="3" y="33"/>
                      <a:pt x="3" y="33"/>
                      <a:pt x="3" y="33"/>
                    </a:cubicBezTo>
                    <a:cubicBezTo>
                      <a:pt x="2" y="33"/>
                      <a:pt x="2" y="32"/>
                      <a:pt x="2" y="3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8"/>
                      <a:pt x="1" y="7"/>
                      <a:pt x="1" y="7"/>
                    </a:cubicBezTo>
                    <a:cubicBezTo>
                      <a:pt x="115" y="1"/>
                      <a:pt x="115" y="1"/>
                      <a:pt x="115" y="1"/>
                    </a:cubicBezTo>
                    <a:cubicBezTo>
                      <a:pt x="116" y="0"/>
                      <a:pt x="117" y="1"/>
                      <a:pt x="117" y="2"/>
                    </a:cubicBezTo>
                    <a:cubicBezTo>
                      <a:pt x="118" y="25"/>
                      <a:pt x="118" y="25"/>
                      <a:pt x="118" y="25"/>
                    </a:cubicBezTo>
                    <a:cubicBezTo>
                      <a:pt x="118" y="25"/>
                      <a:pt x="118" y="26"/>
                      <a:pt x="117" y="2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8" name="Freeform 354"/>
              <p:cNvSpPr/>
              <p:nvPr/>
            </p:nvSpPr>
            <p:spPr bwMode="auto">
              <a:xfrm>
                <a:off x="3869" y="1248"/>
                <a:ext cx="160" cy="43"/>
              </a:xfrm>
              <a:custGeom>
                <a:avLst/>
                <a:gdLst>
                  <a:gd name="T0" fmla="*/ 117 w 118"/>
                  <a:gd name="T1" fmla="*/ 25 h 32"/>
                  <a:gd name="T2" fmla="*/ 3 w 118"/>
                  <a:gd name="T3" fmla="*/ 32 h 32"/>
                  <a:gd name="T4" fmla="*/ 1 w 118"/>
                  <a:gd name="T5" fmla="*/ 31 h 32"/>
                  <a:gd name="T6" fmla="*/ 0 w 118"/>
                  <a:gd name="T7" fmla="*/ 8 h 32"/>
                  <a:gd name="T8" fmla="*/ 1 w 118"/>
                  <a:gd name="T9" fmla="*/ 7 h 32"/>
                  <a:gd name="T10" fmla="*/ 115 w 118"/>
                  <a:gd name="T11" fmla="*/ 0 h 32"/>
                  <a:gd name="T12" fmla="*/ 117 w 118"/>
                  <a:gd name="T13" fmla="*/ 1 h 32"/>
                  <a:gd name="T14" fmla="*/ 118 w 118"/>
                  <a:gd name="T15" fmla="*/ 24 h 32"/>
                  <a:gd name="T16" fmla="*/ 117 w 118"/>
                  <a:gd name="T17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" h="32">
                    <a:moveTo>
                      <a:pt x="117" y="25"/>
                    </a:moveTo>
                    <a:cubicBezTo>
                      <a:pt x="3" y="32"/>
                      <a:pt x="3" y="32"/>
                      <a:pt x="3" y="32"/>
                    </a:cubicBezTo>
                    <a:cubicBezTo>
                      <a:pt x="2" y="32"/>
                      <a:pt x="1" y="32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16" y="0"/>
                      <a:pt x="117" y="0"/>
                      <a:pt x="117" y="1"/>
                    </a:cubicBezTo>
                    <a:cubicBezTo>
                      <a:pt x="118" y="24"/>
                      <a:pt x="118" y="24"/>
                      <a:pt x="118" y="24"/>
                    </a:cubicBezTo>
                    <a:cubicBezTo>
                      <a:pt x="118" y="25"/>
                      <a:pt x="117" y="25"/>
                      <a:pt x="117" y="25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9" name="Freeform 355"/>
              <p:cNvSpPr/>
              <p:nvPr/>
            </p:nvSpPr>
            <p:spPr bwMode="auto">
              <a:xfrm>
                <a:off x="3524" y="2129"/>
                <a:ext cx="1130" cy="68"/>
              </a:xfrm>
              <a:custGeom>
                <a:avLst/>
                <a:gdLst>
                  <a:gd name="T0" fmla="*/ 1130 w 1130"/>
                  <a:gd name="T1" fmla="*/ 0 h 68"/>
                  <a:gd name="T2" fmla="*/ 1130 w 1130"/>
                  <a:gd name="T3" fmla="*/ 0 h 68"/>
                  <a:gd name="T4" fmla="*/ 0 w 1130"/>
                  <a:gd name="T5" fmla="*/ 68 h 68"/>
                  <a:gd name="T6" fmla="*/ 1130 w 1130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30" h="68">
                    <a:moveTo>
                      <a:pt x="1130" y="0"/>
                    </a:moveTo>
                    <a:lnTo>
                      <a:pt x="1130" y="0"/>
                    </a:lnTo>
                    <a:lnTo>
                      <a:pt x="0" y="68"/>
                    </a:lnTo>
                    <a:lnTo>
                      <a:pt x="1130" y="0"/>
                    </a:lnTo>
                    <a:close/>
                  </a:path>
                </a:pathLst>
              </a:custGeom>
              <a:solidFill>
                <a:srgbClr val="7A9F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0" name="Freeform 356"/>
              <p:cNvSpPr/>
              <p:nvPr/>
            </p:nvSpPr>
            <p:spPr bwMode="auto">
              <a:xfrm>
                <a:off x="3524" y="2129"/>
                <a:ext cx="1130" cy="68"/>
              </a:xfrm>
              <a:custGeom>
                <a:avLst/>
                <a:gdLst>
                  <a:gd name="T0" fmla="*/ 1130 w 1130"/>
                  <a:gd name="T1" fmla="*/ 0 h 68"/>
                  <a:gd name="T2" fmla="*/ 1130 w 1130"/>
                  <a:gd name="T3" fmla="*/ 0 h 68"/>
                  <a:gd name="T4" fmla="*/ 0 w 1130"/>
                  <a:gd name="T5" fmla="*/ 68 h 68"/>
                  <a:gd name="T6" fmla="*/ 1130 w 1130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30" h="68">
                    <a:moveTo>
                      <a:pt x="1130" y="0"/>
                    </a:moveTo>
                    <a:lnTo>
                      <a:pt x="1130" y="0"/>
                    </a:lnTo>
                    <a:lnTo>
                      <a:pt x="0" y="68"/>
                    </a:lnTo>
                    <a:lnTo>
                      <a:pt x="113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1" name="Freeform 357"/>
              <p:cNvSpPr/>
              <p:nvPr/>
            </p:nvSpPr>
            <p:spPr bwMode="auto">
              <a:xfrm>
                <a:off x="3524" y="1980"/>
                <a:ext cx="1130" cy="217"/>
              </a:xfrm>
              <a:custGeom>
                <a:avLst/>
                <a:gdLst>
                  <a:gd name="T0" fmla="*/ 59 w 1130"/>
                  <a:gd name="T1" fmla="*/ 0 h 217"/>
                  <a:gd name="T2" fmla="*/ 59 w 1130"/>
                  <a:gd name="T3" fmla="*/ 0 h 217"/>
                  <a:gd name="T4" fmla="*/ 0 w 1130"/>
                  <a:gd name="T5" fmla="*/ 217 h 217"/>
                  <a:gd name="T6" fmla="*/ 1130 w 1130"/>
                  <a:gd name="T7" fmla="*/ 149 h 217"/>
                  <a:gd name="T8" fmla="*/ 59 w 1130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17">
                    <a:moveTo>
                      <a:pt x="59" y="0"/>
                    </a:moveTo>
                    <a:lnTo>
                      <a:pt x="59" y="0"/>
                    </a:lnTo>
                    <a:lnTo>
                      <a:pt x="0" y="217"/>
                    </a:lnTo>
                    <a:lnTo>
                      <a:pt x="1130" y="149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93C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2" name="Freeform 358"/>
              <p:cNvSpPr/>
              <p:nvPr/>
            </p:nvSpPr>
            <p:spPr bwMode="auto">
              <a:xfrm>
                <a:off x="3524" y="1980"/>
                <a:ext cx="1130" cy="217"/>
              </a:xfrm>
              <a:custGeom>
                <a:avLst/>
                <a:gdLst>
                  <a:gd name="T0" fmla="*/ 59 w 1130"/>
                  <a:gd name="T1" fmla="*/ 0 h 217"/>
                  <a:gd name="T2" fmla="*/ 59 w 1130"/>
                  <a:gd name="T3" fmla="*/ 0 h 217"/>
                  <a:gd name="T4" fmla="*/ 0 w 1130"/>
                  <a:gd name="T5" fmla="*/ 217 h 217"/>
                  <a:gd name="T6" fmla="*/ 1130 w 1130"/>
                  <a:gd name="T7" fmla="*/ 149 h 217"/>
                  <a:gd name="T8" fmla="*/ 59 w 1130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17">
                    <a:moveTo>
                      <a:pt x="59" y="0"/>
                    </a:moveTo>
                    <a:lnTo>
                      <a:pt x="59" y="0"/>
                    </a:lnTo>
                    <a:lnTo>
                      <a:pt x="0" y="217"/>
                    </a:lnTo>
                    <a:lnTo>
                      <a:pt x="1130" y="149"/>
                    </a:lnTo>
                    <a:lnTo>
                      <a:pt x="5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3" name="Freeform 360"/>
              <p:cNvSpPr/>
              <p:nvPr/>
            </p:nvSpPr>
            <p:spPr bwMode="auto">
              <a:xfrm>
                <a:off x="1951" y="1364"/>
                <a:ext cx="1017" cy="1085"/>
              </a:xfrm>
              <a:custGeom>
                <a:avLst/>
                <a:gdLst>
                  <a:gd name="T0" fmla="*/ 693 w 750"/>
                  <a:gd name="T1" fmla="*/ 197 h 803"/>
                  <a:gd name="T2" fmla="*/ 457 w 750"/>
                  <a:gd name="T3" fmla="*/ 32 h 803"/>
                  <a:gd name="T4" fmla="*/ 316 w 750"/>
                  <a:gd name="T5" fmla="*/ 58 h 803"/>
                  <a:gd name="T6" fmla="*/ 32 w 750"/>
                  <a:gd name="T7" fmla="*/ 465 h 803"/>
                  <a:gd name="T8" fmla="*/ 57 w 750"/>
                  <a:gd name="T9" fmla="*/ 606 h 803"/>
                  <a:gd name="T10" fmla="*/ 293 w 750"/>
                  <a:gd name="T11" fmla="*/ 771 h 803"/>
                  <a:gd name="T12" fmla="*/ 434 w 750"/>
                  <a:gd name="T13" fmla="*/ 746 h 803"/>
                  <a:gd name="T14" fmla="*/ 718 w 750"/>
                  <a:gd name="T15" fmla="*/ 338 h 803"/>
                  <a:gd name="T16" fmla="*/ 693 w 750"/>
                  <a:gd name="T17" fmla="*/ 197 h 8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0" h="803">
                    <a:moveTo>
                      <a:pt x="693" y="197"/>
                    </a:moveTo>
                    <a:cubicBezTo>
                      <a:pt x="457" y="32"/>
                      <a:pt x="457" y="32"/>
                      <a:pt x="457" y="32"/>
                    </a:cubicBezTo>
                    <a:cubicBezTo>
                      <a:pt x="411" y="0"/>
                      <a:pt x="347" y="12"/>
                      <a:pt x="316" y="58"/>
                    </a:cubicBezTo>
                    <a:cubicBezTo>
                      <a:pt x="32" y="465"/>
                      <a:pt x="32" y="465"/>
                      <a:pt x="32" y="465"/>
                    </a:cubicBezTo>
                    <a:cubicBezTo>
                      <a:pt x="0" y="511"/>
                      <a:pt x="11" y="575"/>
                      <a:pt x="57" y="606"/>
                    </a:cubicBezTo>
                    <a:cubicBezTo>
                      <a:pt x="293" y="771"/>
                      <a:pt x="293" y="771"/>
                      <a:pt x="293" y="771"/>
                    </a:cubicBezTo>
                    <a:cubicBezTo>
                      <a:pt x="339" y="803"/>
                      <a:pt x="402" y="791"/>
                      <a:pt x="434" y="746"/>
                    </a:cubicBezTo>
                    <a:cubicBezTo>
                      <a:pt x="718" y="338"/>
                      <a:pt x="718" y="338"/>
                      <a:pt x="718" y="338"/>
                    </a:cubicBezTo>
                    <a:cubicBezTo>
                      <a:pt x="750" y="292"/>
                      <a:pt x="739" y="228"/>
                      <a:pt x="693" y="197"/>
                    </a:cubicBezTo>
                    <a:close/>
                  </a:path>
                </a:pathLst>
              </a:custGeom>
              <a:solidFill>
                <a:srgbClr val="1C1C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4" name="Freeform 361"/>
              <p:cNvSpPr/>
              <p:nvPr/>
            </p:nvSpPr>
            <p:spPr bwMode="auto">
              <a:xfrm>
                <a:off x="2645" y="1494"/>
                <a:ext cx="136" cy="100"/>
              </a:xfrm>
              <a:custGeom>
                <a:avLst/>
                <a:gdLst>
                  <a:gd name="T0" fmla="*/ 97 w 100"/>
                  <a:gd name="T1" fmla="*/ 63 h 74"/>
                  <a:gd name="T2" fmla="*/ 9 w 100"/>
                  <a:gd name="T3" fmla="*/ 2 h 74"/>
                  <a:gd name="T4" fmla="*/ 1 w 100"/>
                  <a:gd name="T5" fmla="*/ 3 h 74"/>
                  <a:gd name="T6" fmla="*/ 3 w 100"/>
                  <a:gd name="T7" fmla="*/ 11 h 74"/>
                  <a:gd name="T8" fmla="*/ 91 w 100"/>
                  <a:gd name="T9" fmla="*/ 72 h 74"/>
                  <a:gd name="T10" fmla="*/ 98 w 100"/>
                  <a:gd name="T11" fmla="*/ 71 h 74"/>
                  <a:gd name="T12" fmla="*/ 97 w 100"/>
                  <a:gd name="T13" fmla="*/ 6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0" h="74">
                    <a:moveTo>
                      <a:pt x="97" y="63"/>
                    </a:moveTo>
                    <a:cubicBezTo>
                      <a:pt x="9" y="2"/>
                      <a:pt x="9" y="2"/>
                      <a:pt x="9" y="2"/>
                    </a:cubicBezTo>
                    <a:cubicBezTo>
                      <a:pt x="6" y="0"/>
                      <a:pt x="3" y="1"/>
                      <a:pt x="1" y="3"/>
                    </a:cubicBezTo>
                    <a:cubicBezTo>
                      <a:pt x="0" y="6"/>
                      <a:pt x="0" y="9"/>
                      <a:pt x="3" y="11"/>
                    </a:cubicBezTo>
                    <a:cubicBezTo>
                      <a:pt x="91" y="72"/>
                      <a:pt x="91" y="72"/>
                      <a:pt x="91" y="72"/>
                    </a:cubicBezTo>
                    <a:cubicBezTo>
                      <a:pt x="93" y="74"/>
                      <a:pt x="97" y="73"/>
                      <a:pt x="98" y="71"/>
                    </a:cubicBezTo>
                    <a:cubicBezTo>
                      <a:pt x="100" y="68"/>
                      <a:pt x="99" y="65"/>
                      <a:pt x="97" y="63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5" name="Freeform 362"/>
              <p:cNvSpPr/>
              <p:nvPr/>
            </p:nvSpPr>
            <p:spPr bwMode="auto">
              <a:xfrm>
                <a:off x="2186" y="2237"/>
                <a:ext cx="50" cy="50"/>
              </a:xfrm>
              <a:custGeom>
                <a:avLst/>
                <a:gdLst>
                  <a:gd name="T0" fmla="*/ 32 w 37"/>
                  <a:gd name="T1" fmla="*/ 28 h 37"/>
                  <a:gd name="T2" fmla="*/ 10 w 37"/>
                  <a:gd name="T3" fmla="*/ 32 h 37"/>
                  <a:gd name="T4" fmla="*/ 6 w 37"/>
                  <a:gd name="T5" fmla="*/ 10 h 37"/>
                  <a:gd name="T6" fmla="*/ 28 w 37"/>
                  <a:gd name="T7" fmla="*/ 6 h 37"/>
                  <a:gd name="T8" fmla="*/ 32 w 37"/>
                  <a:gd name="T9" fmla="*/ 2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7">
                    <a:moveTo>
                      <a:pt x="32" y="28"/>
                    </a:moveTo>
                    <a:cubicBezTo>
                      <a:pt x="27" y="35"/>
                      <a:pt x="17" y="37"/>
                      <a:pt x="10" y="32"/>
                    </a:cubicBezTo>
                    <a:cubicBezTo>
                      <a:pt x="2" y="27"/>
                      <a:pt x="0" y="17"/>
                      <a:pt x="6" y="10"/>
                    </a:cubicBezTo>
                    <a:cubicBezTo>
                      <a:pt x="11" y="2"/>
                      <a:pt x="21" y="0"/>
                      <a:pt x="28" y="6"/>
                    </a:cubicBezTo>
                    <a:cubicBezTo>
                      <a:pt x="35" y="11"/>
                      <a:pt x="37" y="21"/>
                      <a:pt x="32" y="28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6" name="Freeform 363"/>
              <p:cNvSpPr/>
              <p:nvPr/>
            </p:nvSpPr>
            <p:spPr bwMode="auto">
              <a:xfrm>
                <a:off x="2446" y="1422"/>
                <a:ext cx="473" cy="963"/>
              </a:xfrm>
              <a:custGeom>
                <a:avLst/>
                <a:gdLst>
                  <a:gd name="T0" fmla="*/ 21 w 349"/>
                  <a:gd name="T1" fmla="*/ 712 h 712"/>
                  <a:gd name="T2" fmla="*/ 348 w 349"/>
                  <a:gd name="T3" fmla="*/ 241 h 712"/>
                  <a:gd name="T4" fmla="*/ 348 w 349"/>
                  <a:gd name="T5" fmla="*/ 239 h 712"/>
                  <a:gd name="T6" fmla="*/ 5 w 349"/>
                  <a:gd name="T7" fmla="*/ 0 h 712"/>
                  <a:gd name="T8" fmla="*/ 3 w 349"/>
                  <a:gd name="T9" fmla="*/ 1 h 712"/>
                  <a:gd name="T10" fmla="*/ 0 w 349"/>
                  <a:gd name="T11" fmla="*/ 5 h 712"/>
                  <a:gd name="T12" fmla="*/ 20 w 349"/>
                  <a:gd name="T13" fmla="*/ 712 h 712"/>
                  <a:gd name="T14" fmla="*/ 21 w 349"/>
                  <a:gd name="T15" fmla="*/ 712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9" h="712">
                    <a:moveTo>
                      <a:pt x="21" y="712"/>
                    </a:moveTo>
                    <a:cubicBezTo>
                      <a:pt x="348" y="241"/>
                      <a:pt x="348" y="241"/>
                      <a:pt x="348" y="241"/>
                    </a:cubicBezTo>
                    <a:cubicBezTo>
                      <a:pt x="349" y="240"/>
                      <a:pt x="348" y="239"/>
                      <a:pt x="348" y="239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3" y="0"/>
                      <a:pt x="3" y="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0" y="712"/>
                      <a:pt x="20" y="712"/>
                      <a:pt x="20" y="712"/>
                    </a:cubicBezTo>
                    <a:cubicBezTo>
                      <a:pt x="20" y="712"/>
                      <a:pt x="20" y="712"/>
                      <a:pt x="21" y="712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7" name="Freeform 364"/>
              <p:cNvSpPr/>
              <p:nvPr/>
            </p:nvSpPr>
            <p:spPr bwMode="auto">
              <a:xfrm>
                <a:off x="2006" y="1429"/>
                <a:ext cx="467" cy="956"/>
              </a:xfrm>
              <a:custGeom>
                <a:avLst/>
                <a:gdLst>
                  <a:gd name="T0" fmla="*/ 0 w 345"/>
                  <a:gd name="T1" fmla="*/ 468 h 707"/>
                  <a:gd name="T2" fmla="*/ 344 w 345"/>
                  <a:gd name="T3" fmla="*/ 707 h 707"/>
                  <a:gd name="T4" fmla="*/ 345 w 345"/>
                  <a:gd name="T5" fmla="*/ 707 h 707"/>
                  <a:gd name="T6" fmla="*/ 325 w 345"/>
                  <a:gd name="T7" fmla="*/ 0 h 707"/>
                  <a:gd name="T8" fmla="*/ 0 w 345"/>
                  <a:gd name="T9" fmla="*/ 466 h 707"/>
                  <a:gd name="T10" fmla="*/ 0 w 345"/>
                  <a:gd name="T11" fmla="*/ 468 h 7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5" h="707">
                    <a:moveTo>
                      <a:pt x="0" y="468"/>
                    </a:moveTo>
                    <a:cubicBezTo>
                      <a:pt x="344" y="707"/>
                      <a:pt x="344" y="707"/>
                      <a:pt x="344" y="707"/>
                    </a:cubicBezTo>
                    <a:cubicBezTo>
                      <a:pt x="344" y="707"/>
                      <a:pt x="344" y="707"/>
                      <a:pt x="345" y="707"/>
                    </a:cubicBezTo>
                    <a:cubicBezTo>
                      <a:pt x="325" y="0"/>
                      <a:pt x="325" y="0"/>
                      <a:pt x="325" y="0"/>
                    </a:cubicBezTo>
                    <a:cubicBezTo>
                      <a:pt x="0" y="466"/>
                      <a:pt x="0" y="466"/>
                      <a:pt x="0" y="466"/>
                    </a:cubicBezTo>
                    <a:cubicBezTo>
                      <a:pt x="0" y="467"/>
                      <a:pt x="0" y="468"/>
                      <a:pt x="0" y="468"/>
                    </a:cubicBezTo>
                    <a:close/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8" name="Freeform 366"/>
              <p:cNvSpPr/>
              <p:nvPr/>
            </p:nvSpPr>
            <p:spPr bwMode="auto">
              <a:xfrm>
                <a:off x="4945" y="1165"/>
                <a:ext cx="1217" cy="857"/>
              </a:xfrm>
              <a:custGeom>
                <a:avLst/>
                <a:gdLst>
                  <a:gd name="T0" fmla="*/ 1129 w 1217"/>
                  <a:gd name="T1" fmla="*/ 857 h 857"/>
                  <a:gd name="T2" fmla="*/ 1217 w 1217"/>
                  <a:gd name="T3" fmla="*/ 123 h 857"/>
                  <a:gd name="T4" fmla="*/ 88 w 1217"/>
                  <a:gd name="T5" fmla="*/ 0 h 857"/>
                  <a:gd name="T6" fmla="*/ 0 w 1217"/>
                  <a:gd name="T7" fmla="*/ 734 h 857"/>
                  <a:gd name="T8" fmla="*/ 1129 w 1217"/>
                  <a:gd name="T9" fmla="*/ 85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7" h="857">
                    <a:moveTo>
                      <a:pt x="1129" y="857"/>
                    </a:moveTo>
                    <a:lnTo>
                      <a:pt x="1217" y="123"/>
                    </a:lnTo>
                    <a:lnTo>
                      <a:pt x="88" y="0"/>
                    </a:lnTo>
                    <a:lnTo>
                      <a:pt x="0" y="734"/>
                    </a:lnTo>
                    <a:lnTo>
                      <a:pt x="1129" y="857"/>
                    </a:lnTo>
                    <a:close/>
                  </a:path>
                </a:pathLst>
              </a:custGeom>
              <a:solidFill>
                <a:srgbClr val="4CB9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9" name="Freeform 367"/>
              <p:cNvSpPr/>
              <p:nvPr/>
            </p:nvSpPr>
            <p:spPr bwMode="auto">
              <a:xfrm>
                <a:off x="4945" y="1165"/>
                <a:ext cx="1217" cy="857"/>
              </a:xfrm>
              <a:custGeom>
                <a:avLst/>
                <a:gdLst>
                  <a:gd name="T0" fmla="*/ 1129 w 1217"/>
                  <a:gd name="T1" fmla="*/ 857 h 857"/>
                  <a:gd name="T2" fmla="*/ 1217 w 1217"/>
                  <a:gd name="T3" fmla="*/ 123 h 857"/>
                  <a:gd name="T4" fmla="*/ 88 w 1217"/>
                  <a:gd name="T5" fmla="*/ 0 h 857"/>
                  <a:gd name="T6" fmla="*/ 0 w 1217"/>
                  <a:gd name="T7" fmla="*/ 734 h 857"/>
                  <a:gd name="T8" fmla="*/ 1129 w 1217"/>
                  <a:gd name="T9" fmla="*/ 85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7" h="857">
                    <a:moveTo>
                      <a:pt x="1129" y="857"/>
                    </a:moveTo>
                    <a:lnTo>
                      <a:pt x="1217" y="123"/>
                    </a:lnTo>
                    <a:lnTo>
                      <a:pt x="88" y="0"/>
                    </a:lnTo>
                    <a:lnTo>
                      <a:pt x="0" y="734"/>
                    </a:lnTo>
                    <a:lnTo>
                      <a:pt x="1129" y="85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0" name="Freeform 368"/>
              <p:cNvSpPr/>
              <p:nvPr/>
            </p:nvSpPr>
            <p:spPr bwMode="auto">
              <a:xfrm>
                <a:off x="5519" y="1234"/>
                <a:ext cx="595" cy="777"/>
              </a:xfrm>
              <a:custGeom>
                <a:avLst/>
                <a:gdLst>
                  <a:gd name="T0" fmla="*/ 508 w 595"/>
                  <a:gd name="T1" fmla="*/ 777 h 777"/>
                  <a:gd name="T2" fmla="*/ 595 w 595"/>
                  <a:gd name="T3" fmla="*/ 56 h 777"/>
                  <a:gd name="T4" fmla="*/ 88 w 595"/>
                  <a:gd name="T5" fmla="*/ 0 h 777"/>
                  <a:gd name="T6" fmla="*/ 0 w 595"/>
                  <a:gd name="T7" fmla="*/ 722 h 777"/>
                  <a:gd name="T8" fmla="*/ 508 w 595"/>
                  <a:gd name="T9" fmla="*/ 777 h 7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5" h="777">
                    <a:moveTo>
                      <a:pt x="508" y="777"/>
                    </a:moveTo>
                    <a:lnTo>
                      <a:pt x="595" y="56"/>
                    </a:lnTo>
                    <a:lnTo>
                      <a:pt x="88" y="0"/>
                    </a:lnTo>
                    <a:lnTo>
                      <a:pt x="0" y="722"/>
                    </a:lnTo>
                    <a:lnTo>
                      <a:pt x="508" y="77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1" name="Freeform 369"/>
              <p:cNvSpPr/>
              <p:nvPr/>
            </p:nvSpPr>
            <p:spPr bwMode="auto">
              <a:xfrm>
                <a:off x="5601" y="1329"/>
                <a:ext cx="29" cy="28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1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1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2" name="Freeform 370"/>
              <p:cNvSpPr/>
              <p:nvPr/>
            </p:nvSpPr>
            <p:spPr bwMode="auto">
              <a:xfrm>
                <a:off x="5601" y="1329"/>
                <a:ext cx="26" cy="21"/>
              </a:xfrm>
              <a:custGeom>
                <a:avLst/>
                <a:gdLst>
                  <a:gd name="T0" fmla="*/ 3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1 w 19"/>
                  <a:gd name="T11" fmla="*/ 9 h 16"/>
                  <a:gd name="T12" fmla="*/ 3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3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3" y="6"/>
                      <a:pt x="8" y="2"/>
                      <a:pt x="13" y="3"/>
                    </a:cubicBezTo>
                    <a:cubicBezTo>
                      <a:pt x="16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2"/>
                      <a:pt x="1" y="14"/>
                      <a:pt x="3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3" name="Freeform 371"/>
              <p:cNvSpPr/>
              <p:nvPr/>
            </p:nvSpPr>
            <p:spPr bwMode="auto">
              <a:xfrm>
                <a:off x="5595" y="1382"/>
                <a:ext cx="28" cy="28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2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4" name="Freeform 372"/>
              <p:cNvSpPr/>
              <p:nvPr/>
            </p:nvSpPr>
            <p:spPr bwMode="auto">
              <a:xfrm>
                <a:off x="5595" y="1382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3 h 17"/>
                  <a:gd name="T4" fmla="*/ 13 w 20"/>
                  <a:gd name="T5" fmla="*/ 4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5" name="Freeform 373"/>
              <p:cNvSpPr/>
              <p:nvPr/>
            </p:nvSpPr>
            <p:spPr bwMode="auto">
              <a:xfrm>
                <a:off x="5588" y="1436"/>
                <a:ext cx="28" cy="28"/>
              </a:xfrm>
              <a:custGeom>
                <a:avLst/>
                <a:gdLst>
                  <a:gd name="T0" fmla="*/ 10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10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7" y="0"/>
                      <a:pt x="2" y="4"/>
                      <a:pt x="1" y="10"/>
                    </a:cubicBezTo>
                    <a:cubicBezTo>
                      <a:pt x="0" y="15"/>
                      <a:pt x="4" y="20"/>
                      <a:pt x="10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6" name="Freeform 374"/>
              <p:cNvSpPr/>
              <p:nvPr/>
            </p:nvSpPr>
            <p:spPr bwMode="auto">
              <a:xfrm>
                <a:off x="5589" y="1436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1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10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1" y="14"/>
                      <a:pt x="1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4"/>
                      <a:pt x="17" y="5"/>
                      <a:pt x="19" y="7"/>
                    </a:cubicBezTo>
                    <a:cubicBezTo>
                      <a:pt x="18" y="4"/>
                      <a:pt x="15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2"/>
                      <a:pt x="0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7" name="Freeform 375"/>
              <p:cNvSpPr/>
              <p:nvPr/>
            </p:nvSpPr>
            <p:spPr bwMode="auto">
              <a:xfrm>
                <a:off x="5582" y="1490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6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3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8" name="Freeform 376"/>
              <p:cNvSpPr/>
              <p:nvPr/>
            </p:nvSpPr>
            <p:spPr bwMode="auto">
              <a:xfrm>
                <a:off x="5582" y="1490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2 w 19"/>
                  <a:gd name="T3" fmla="*/ 12 h 17"/>
                  <a:gd name="T4" fmla="*/ 13 w 19"/>
                  <a:gd name="T5" fmla="*/ 3 h 17"/>
                  <a:gd name="T6" fmla="*/ 19 w 19"/>
                  <a:gd name="T7" fmla="*/ 7 h 17"/>
                  <a:gd name="T8" fmla="*/ 11 w 19"/>
                  <a:gd name="T9" fmla="*/ 0 h 17"/>
                  <a:gd name="T10" fmla="*/ 0 w 19"/>
                  <a:gd name="T11" fmla="*/ 9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2" y="14"/>
                      <a:pt x="2" y="12"/>
                    </a:cubicBezTo>
                    <a:cubicBezTo>
                      <a:pt x="2" y="7"/>
                      <a:pt x="7" y="3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9" name="Freeform 377"/>
              <p:cNvSpPr/>
              <p:nvPr/>
            </p:nvSpPr>
            <p:spPr bwMode="auto">
              <a:xfrm>
                <a:off x="5576" y="1544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4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0" name="Freeform 378"/>
              <p:cNvSpPr/>
              <p:nvPr/>
            </p:nvSpPr>
            <p:spPr bwMode="auto">
              <a:xfrm>
                <a:off x="5576" y="1544"/>
                <a:ext cx="25" cy="21"/>
              </a:xfrm>
              <a:custGeom>
                <a:avLst/>
                <a:gdLst>
                  <a:gd name="T0" fmla="*/ 2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0 w 19"/>
                  <a:gd name="T11" fmla="*/ 9 h 16"/>
                  <a:gd name="T12" fmla="*/ 2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2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3" y="6"/>
                      <a:pt x="7" y="2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4"/>
                      <a:pt x="2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1" name="Freeform 379"/>
              <p:cNvSpPr/>
              <p:nvPr/>
            </p:nvSpPr>
            <p:spPr bwMode="auto">
              <a:xfrm>
                <a:off x="5569" y="1596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2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2" name="Freeform 380"/>
              <p:cNvSpPr/>
              <p:nvPr/>
            </p:nvSpPr>
            <p:spPr bwMode="auto">
              <a:xfrm>
                <a:off x="5569" y="1596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3 h 17"/>
                  <a:gd name="T4" fmla="*/ 13 w 20"/>
                  <a:gd name="T5" fmla="*/ 4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3" name="Freeform 381"/>
              <p:cNvSpPr/>
              <p:nvPr/>
            </p:nvSpPr>
            <p:spPr bwMode="auto">
              <a:xfrm>
                <a:off x="5562" y="1651"/>
                <a:ext cx="28" cy="28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2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4" name="Freeform 382"/>
              <p:cNvSpPr/>
              <p:nvPr/>
            </p:nvSpPr>
            <p:spPr bwMode="auto">
              <a:xfrm>
                <a:off x="5563" y="1651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1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10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1" y="16"/>
                      <a:pt x="1" y="14"/>
                      <a:pt x="1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4"/>
                      <a:pt x="17" y="5"/>
                      <a:pt x="19" y="7"/>
                    </a:cubicBezTo>
                    <a:cubicBezTo>
                      <a:pt x="17" y="4"/>
                      <a:pt x="15" y="1"/>
                      <a:pt x="11" y="1"/>
                    </a:cubicBezTo>
                    <a:cubicBezTo>
                      <a:pt x="5" y="0"/>
                      <a:pt x="1" y="4"/>
                      <a:pt x="0" y="10"/>
                    </a:cubicBezTo>
                    <a:cubicBezTo>
                      <a:pt x="0" y="12"/>
                      <a:pt x="0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5" name="Freeform 383"/>
              <p:cNvSpPr/>
              <p:nvPr/>
            </p:nvSpPr>
            <p:spPr bwMode="auto">
              <a:xfrm>
                <a:off x="5555" y="1705"/>
                <a:ext cx="29" cy="28"/>
              </a:xfrm>
              <a:custGeom>
                <a:avLst/>
                <a:gdLst>
                  <a:gd name="T0" fmla="*/ 10 w 21"/>
                  <a:gd name="T1" fmla="*/ 20 h 21"/>
                  <a:gd name="T2" fmla="*/ 20 w 21"/>
                  <a:gd name="T3" fmla="*/ 11 h 21"/>
                  <a:gd name="T4" fmla="*/ 12 w 21"/>
                  <a:gd name="T5" fmla="*/ 1 h 21"/>
                  <a:gd name="T6" fmla="*/ 1 w 21"/>
                  <a:gd name="T7" fmla="*/ 9 h 21"/>
                  <a:gd name="T8" fmla="*/ 10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7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10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6" name="Freeform 384"/>
              <p:cNvSpPr/>
              <p:nvPr/>
            </p:nvSpPr>
            <p:spPr bwMode="auto">
              <a:xfrm>
                <a:off x="5557" y="1705"/>
                <a:ext cx="25" cy="23"/>
              </a:xfrm>
              <a:custGeom>
                <a:avLst/>
                <a:gdLst>
                  <a:gd name="T0" fmla="*/ 2 w 19"/>
                  <a:gd name="T1" fmla="*/ 17 h 17"/>
                  <a:gd name="T2" fmla="*/ 2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9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1" y="14"/>
                      <a:pt x="2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3"/>
                      <a:pt x="17" y="5"/>
                      <a:pt x="19" y="7"/>
                    </a:cubicBezTo>
                    <a:cubicBezTo>
                      <a:pt x="18" y="3"/>
                      <a:pt x="15" y="1"/>
                      <a:pt x="11" y="1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7" name="Freeform 385"/>
              <p:cNvSpPr/>
              <p:nvPr/>
            </p:nvSpPr>
            <p:spPr bwMode="auto">
              <a:xfrm>
                <a:off x="5550" y="1759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3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8" name="Freeform 386"/>
              <p:cNvSpPr/>
              <p:nvPr/>
            </p:nvSpPr>
            <p:spPr bwMode="auto">
              <a:xfrm>
                <a:off x="5550" y="1759"/>
                <a:ext cx="26" cy="21"/>
              </a:xfrm>
              <a:custGeom>
                <a:avLst/>
                <a:gdLst>
                  <a:gd name="T0" fmla="*/ 2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0 w 19"/>
                  <a:gd name="T11" fmla="*/ 9 h 16"/>
                  <a:gd name="T12" fmla="*/ 2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2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2" y="6"/>
                      <a:pt x="7" y="2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4"/>
                      <a:pt x="2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9" name="Freeform 387"/>
              <p:cNvSpPr/>
              <p:nvPr/>
            </p:nvSpPr>
            <p:spPr bwMode="auto">
              <a:xfrm>
                <a:off x="5543" y="1811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7"/>
                      <a:pt x="17" y="2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0" name="Freeform 388"/>
              <p:cNvSpPr/>
              <p:nvPr/>
            </p:nvSpPr>
            <p:spPr bwMode="auto">
              <a:xfrm>
                <a:off x="5543" y="1811"/>
                <a:ext cx="26" cy="23"/>
              </a:xfrm>
              <a:custGeom>
                <a:avLst/>
                <a:gdLst>
                  <a:gd name="T0" fmla="*/ 3 w 19"/>
                  <a:gd name="T1" fmla="*/ 17 h 17"/>
                  <a:gd name="T2" fmla="*/ 2 w 19"/>
                  <a:gd name="T3" fmla="*/ 13 h 17"/>
                  <a:gd name="T4" fmla="*/ 13 w 19"/>
                  <a:gd name="T5" fmla="*/ 4 h 17"/>
                  <a:gd name="T6" fmla="*/ 19 w 19"/>
                  <a:gd name="T7" fmla="*/ 7 h 17"/>
                  <a:gd name="T8" fmla="*/ 11 w 19"/>
                  <a:gd name="T9" fmla="*/ 1 h 17"/>
                  <a:gd name="T10" fmla="*/ 1 w 19"/>
                  <a:gd name="T11" fmla="*/ 10 h 17"/>
                  <a:gd name="T12" fmla="*/ 3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19" y="7"/>
                    </a:cubicBezTo>
                    <a:cubicBezTo>
                      <a:pt x="18" y="4"/>
                      <a:pt x="15" y="1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1" name="Freeform 389"/>
              <p:cNvSpPr/>
              <p:nvPr/>
            </p:nvSpPr>
            <p:spPr bwMode="auto">
              <a:xfrm>
                <a:off x="5536" y="1865"/>
                <a:ext cx="29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2" name="Freeform 390"/>
              <p:cNvSpPr/>
              <p:nvPr/>
            </p:nvSpPr>
            <p:spPr bwMode="auto">
              <a:xfrm>
                <a:off x="5536" y="1865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2 h 17"/>
                  <a:gd name="T4" fmla="*/ 13 w 20"/>
                  <a:gd name="T5" fmla="*/ 3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2"/>
                    </a:cubicBezTo>
                    <a:cubicBezTo>
                      <a:pt x="3" y="7"/>
                      <a:pt x="8" y="3"/>
                      <a:pt x="13" y="3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2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3" name="Freeform 391"/>
              <p:cNvSpPr/>
              <p:nvPr/>
            </p:nvSpPr>
            <p:spPr bwMode="auto">
              <a:xfrm>
                <a:off x="5513" y="1867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9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4" name="Freeform 392"/>
              <p:cNvSpPr/>
              <p:nvPr/>
            </p:nvSpPr>
            <p:spPr bwMode="auto">
              <a:xfrm>
                <a:off x="5531" y="1870"/>
                <a:ext cx="19" cy="14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3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5" name="Freeform 393"/>
              <p:cNvSpPr/>
              <p:nvPr/>
            </p:nvSpPr>
            <p:spPr bwMode="auto">
              <a:xfrm>
                <a:off x="5520" y="1814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6" name="Freeform 394"/>
              <p:cNvSpPr/>
              <p:nvPr/>
            </p:nvSpPr>
            <p:spPr bwMode="auto">
              <a:xfrm>
                <a:off x="5538" y="1815"/>
                <a:ext cx="19" cy="17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7" name="Freeform 395"/>
              <p:cNvSpPr/>
              <p:nvPr/>
            </p:nvSpPr>
            <p:spPr bwMode="auto">
              <a:xfrm>
                <a:off x="5527" y="1760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10 h 12"/>
                  <a:gd name="T6" fmla="*/ 4 w 14"/>
                  <a:gd name="T7" fmla="*/ 9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2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8" name="Freeform 396"/>
              <p:cNvSpPr/>
              <p:nvPr/>
            </p:nvSpPr>
            <p:spPr bwMode="auto">
              <a:xfrm>
                <a:off x="5543" y="1763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8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9" name="Freeform 397"/>
              <p:cNvSpPr/>
              <p:nvPr/>
            </p:nvSpPr>
            <p:spPr bwMode="auto">
              <a:xfrm>
                <a:off x="5532" y="1707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0" name="Freeform 398"/>
              <p:cNvSpPr/>
              <p:nvPr/>
            </p:nvSpPr>
            <p:spPr bwMode="auto">
              <a:xfrm>
                <a:off x="5550" y="1709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1" name="Freeform 399"/>
              <p:cNvSpPr/>
              <p:nvPr/>
            </p:nvSpPr>
            <p:spPr bwMode="auto">
              <a:xfrm>
                <a:off x="5539" y="1653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10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4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9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2" name="Freeform 400"/>
              <p:cNvSpPr/>
              <p:nvPr/>
            </p:nvSpPr>
            <p:spPr bwMode="auto">
              <a:xfrm>
                <a:off x="5557" y="1656"/>
                <a:ext cx="19" cy="16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9 w 14"/>
                  <a:gd name="T5" fmla="*/ 8 h 12"/>
                  <a:gd name="T6" fmla="*/ 0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3 w 14"/>
                  <a:gd name="T13" fmla="*/ 6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2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2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3" name="Freeform 401"/>
              <p:cNvSpPr/>
              <p:nvPr/>
            </p:nvSpPr>
            <p:spPr bwMode="auto">
              <a:xfrm>
                <a:off x="5546" y="1601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4" name="Freeform 402"/>
              <p:cNvSpPr/>
              <p:nvPr/>
            </p:nvSpPr>
            <p:spPr bwMode="auto">
              <a:xfrm>
                <a:off x="5563" y="1602"/>
                <a:ext cx="19" cy="16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5" name="Freeform 403"/>
              <p:cNvSpPr/>
              <p:nvPr/>
            </p:nvSpPr>
            <p:spPr bwMode="auto">
              <a:xfrm>
                <a:off x="5551" y="1548"/>
                <a:ext cx="20" cy="15"/>
              </a:xfrm>
              <a:custGeom>
                <a:avLst/>
                <a:gdLst>
                  <a:gd name="T0" fmla="*/ 4 w 15"/>
                  <a:gd name="T1" fmla="*/ 10 h 11"/>
                  <a:gd name="T2" fmla="*/ 13 w 15"/>
                  <a:gd name="T3" fmla="*/ 11 h 11"/>
                  <a:gd name="T4" fmla="*/ 14 w 15"/>
                  <a:gd name="T5" fmla="*/ 9 h 11"/>
                  <a:gd name="T6" fmla="*/ 5 w 15"/>
                  <a:gd name="T7" fmla="*/ 8 h 11"/>
                  <a:gd name="T8" fmla="*/ 4 w 15"/>
                  <a:gd name="T9" fmla="*/ 5 h 11"/>
                  <a:gd name="T10" fmla="*/ 5 w 15"/>
                  <a:gd name="T11" fmla="*/ 3 h 11"/>
                  <a:gd name="T12" fmla="*/ 14 w 15"/>
                  <a:gd name="T13" fmla="*/ 3 h 11"/>
                  <a:gd name="T14" fmla="*/ 15 w 15"/>
                  <a:gd name="T15" fmla="*/ 1 h 11"/>
                  <a:gd name="T16" fmla="*/ 6 w 15"/>
                  <a:gd name="T17" fmla="*/ 0 h 11"/>
                  <a:gd name="T18" fmla="*/ 1 w 15"/>
                  <a:gd name="T19" fmla="*/ 5 h 11"/>
                  <a:gd name="T20" fmla="*/ 4 w 15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" h="11">
                    <a:moveTo>
                      <a:pt x="4" y="10"/>
                    </a:moveTo>
                    <a:cubicBezTo>
                      <a:pt x="13" y="11"/>
                      <a:pt x="13" y="11"/>
                      <a:pt x="13" y="11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7"/>
                      <a:pt x="3" y="6"/>
                      <a:pt x="4" y="5"/>
                    </a:cubicBezTo>
                    <a:cubicBezTo>
                      <a:pt x="4" y="3"/>
                      <a:pt x="5" y="2"/>
                      <a:pt x="5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0"/>
                      <a:pt x="4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6" name="Freeform 404"/>
              <p:cNvSpPr/>
              <p:nvPr/>
            </p:nvSpPr>
            <p:spPr bwMode="auto">
              <a:xfrm>
                <a:off x="5569" y="1549"/>
                <a:ext cx="19" cy="16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10 w 14"/>
                  <a:gd name="T5" fmla="*/ 9 h 12"/>
                  <a:gd name="T6" fmla="*/ 1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4 w 14"/>
                  <a:gd name="T13" fmla="*/ 6 h 12"/>
                  <a:gd name="T14" fmla="*/ 10 w 14"/>
                  <a:gd name="T15" fmla="*/ 1 h 12"/>
                  <a:gd name="T16" fmla="*/ 2 w 14"/>
                  <a:gd name="T17" fmla="*/ 0 h 12"/>
                  <a:gd name="T18" fmla="*/ 1 w 14"/>
                  <a:gd name="T19" fmla="*/ 2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2"/>
                      <a:pt x="14" y="9"/>
                      <a:pt x="14" y="6"/>
                    </a:cubicBezTo>
                    <a:cubicBezTo>
                      <a:pt x="14" y="3"/>
                      <a:pt x="13" y="1"/>
                      <a:pt x="10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7" name="Freeform 405"/>
              <p:cNvSpPr/>
              <p:nvPr/>
            </p:nvSpPr>
            <p:spPr bwMode="auto">
              <a:xfrm>
                <a:off x="5558" y="1494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89" name="Group 607"/>
            <p:cNvGrpSpPr/>
            <p:nvPr/>
          </p:nvGrpSpPr>
          <p:grpSpPr bwMode="auto">
            <a:xfrm>
              <a:off x="1339849" y="-227014"/>
              <a:ext cx="9263059" cy="9477359"/>
              <a:chOff x="844" y="-143"/>
              <a:chExt cx="5835" cy="5970"/>
            </a:xfrm>
          </p:grpSpPr>
          <p:sp>
            <p:nvSpPr>
              <p:cNvPr id="209" name="Freeform 407"/>
              <p:cNvSpPr/>
              <p:nvPr/>
            </p:nvSpPr>
            <p:spPr bwMode="auto">
              <a:xfrm>
                <a:off x="5576" y="1495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0" name="Freeform 408"/>
              <p:cNvSpPr/>
              <p:nvPr/>
            </p:nvSpPr>
            <p:spPr bwMode="auto">
              <a:xfrm>
                <a:off x="5565" y="1441"/>
                <a:ext cx="19" cy="15"/>
              </a:xfrm>
              <a:custGeom>
                <a:avLst/>
                <a:gdLst>
                  <a:gd name="T0" fmla="*/ 4 w 14"/>
                  <a:gd name="T1" fmla="*/ 10 h 11"/>
                  <a:gd name="T2" fmla="*/ 13 w 14"/>
                  <a:gd name="T3" fmla="*/ 11 h 11"/>
                  <a:gd name="T4" fmla="*/ 13 w 14"/>
                  <a:gd name="T5" fmla="*/ 9 h 11"/>
                  <a:gd name="T6" fmla="*/ 4 w 14"/>
                  <a:gd name="T7" fmla="*/ 8 h 11"/>
                  <a:gd name="T8" fmla="*/ 3 w 14"/>
                  <a:gd name="T9" fmla="*/ 5 h 11"/>
                  <a:gd name="T10" fmla="*/ 5 w 14"/>
                  <a:gd name="T11" fmla="*/ 3 h 11"/>
                  <a:gd name="T12" fmla="*/ 14 w 14"/>
                  <a:gd name="T13" fmla="*/ 4 h 11"/>
                  <a:gd name="T14" fmla="*/ 14 w 14"/>
                  <a:gd name="T15" fmla="*/ 1 h 11"/>
                  <a:gd name="T16" fmla="*/ 5 w 14"/>
                  <a:gd name="T17" fmla="*/ 0 h 11"/>
                  <a:gd name="T18" fmla="*/ 0 w 14"/>
                  <a:gd name="T19" fmla="*/ 5 h 11"/>
                  <a:gd name="T20" fmla="*/ 4 w 14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4" y="10"/>
                    </a:moveTo>
                    <a:cubicBezTo>
                      <a:pt x="13" y="11"/>
                      <a:pt x="13" y="11"/>
                      <a:pt x="13" y="11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7"/>
                      <a:pt x="3" y="6"/>
                      <a:pt x="3" y="5"/>
                    </a:cubicBezTo>
                    <a:cubicBezTo>
                      <a:pt x="3" y="3"/>
                      <a:pt x="4" y="2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2" y="10"/>
                      <a:pt x="4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1" name="Freeform 409"/>
              <p:cNvSpPr/>
              <p:nvPr/>
            </p:nvSpPr>
            <p:spPr bwMode="auto">
              <a:xfrm>
                <a:off x="5582" y="1442"/>
                <a:ext cx="19" cy="17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3 w 14"/>
                  <a:gd name="T13" fmla="*/ 6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2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2" name="Freeform 410"/>
              <p:cNvSpPr/>
              <p:nvPr/>
            </p:nvSpPr>
            <p:spPr bwMode="auto">
              <a:xfrm>
                <a:off x="5589" y="1388"/>
                <a:ext cx="19" cy="17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3" name="Freeform 411"/>
              <p:cNvSpPr/>
              <p:nvPr/>
            </p:nvSpPr>
            <p:spPr bwMode="auto">
              <a:xfrm>
                <a:off x="5571" y="1387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4" name="Freeform 412"/>
              <p:cNvSpPr/>
              <p:nvPr/>
            </p:nvSpPr>
            <p:spPr bwMode="auto">
              <a:xfrm>
                <a:off x="5595" y="1336"/>
                <a:ext cx="18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6 h 12"/>
                  <a:gd name="T4" fmla="*/ 10 w 14"/>
                  <a:gd name="T5" fmla="*/ 9 h 12"/>
                  <a:gd name="T6" fmla="*/ 1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4 w 14"/>
                  <a:gd name="T13" fmla="*/ 6 h 12"/>
                  <a:gd name="T14" fmla="*/ 11 w 14"/>
                  <a:gd name="T15" fmla="*/ 1 h 12"/>
                  <a:gd name="T16" fmla="*/ 2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2"/>
                      <a:pt x="14" y="9"/>
                      <a:pt x="14" y="6"/>
                    </a:cubicBezTo>
                    <a:cubicBezTo>
                      <a:pt x="14" y="4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5" name="Freeform 413"/>
              <p:cNvSpPr/>
              <p:nvPr/>
            </p:nvSpPr>
            <p:spPr bwMode="auto">
              <a:xfrm>
                <a:off x="5578" y="1334"/>
                <a:ext cx="19" cy="15"/>
              </a:xfrm>
              <a:custGeom>
                <a:avLst/>
                <a:gdLst>
                  <a:gd name="T0" fmla="*/ 3 w 14"/>
                  <a:gd name="T1" fmla="*/ 10 h 11"/>
                  <a:gd name="T2" fmla="*/ 12 w 14"/>
                  <a:gd name="T3" fmla="*/ 11 h 11"/>
                  <a:gd name="T4" fmla="*/ 13 w 14"/>
                  <a:gd name="T5" fmla="*/ 9 h 11"/>
                  <a:gd name="T6" fmla="*/ 4 w 14"/>
                  <a:gd name="T7" fmla="*/ 8 h 11"/>
                  <a:gd name="T8" fmla="*/ 3 w 14"/>
                  <a:gd name="T9" fmla="*/ 5 h 11"/>
                  <a:gd name="T10" fmla="*/ 4 w 14"/>
                  <a:gd name="T11" fmla="*/ 3 h 11"/>
                  <a:gd name="T12" fmla="*/ 13 w 14"/>
                  <a:gd name="T13" fmla="*/ 4 h 11"/>
                  <a:gd name="T14" fmla="*/ 14 w 14"/>
                  <a:gd name="T15" fmla="*/ 1 h 11"/>
                  <a:gd name="T16" fmla="*/ 5 w 14"/>
                  <a:gd name="T17" fmla="*/ 0 h 11"/>
                  <a:gd name="T18" fmla="*/ 0 w 14"/>
                  <a:gd name="T19" fmla="*/ 5 h 11"/>
                  <a:gd name="T20" fmla="*/ 3 w 14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3" y="10"/>
                    </a:moveTo>
                    <a:cubicBezTo>
                      <a:pt x="12" y="11"/>
                      <a:pt x="12" y="11"/>
                      <a:pt x="12" y="11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2" y="6"/>
                      <a:pt x="3" y="5"/>
                    </a:cubicBezTo>
                    <a:cubicBezTo>
                      <a:pt x="3" y="3"/>
                      <a:pt x="4" y="2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"/>
                      <a:pt x="1" y="10"/>
                      <a:pt x="3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6" name="Freeform 414"/>
              <p:cNvSpPr/>
              <p:nvPr/>
            </p:nvSpPr>
            <p:spPr bwMode="auto">
              <a:xfrm>
                <a:off x="5576" y="1847"/>
                <a:ext cx="414" cy="45"/>
              </a:xfrm>
              <a:custGeom>
                <a:avLst/>
                <a:gdLst>
                  <a:gd name="T0" fmla="*/ 414 w 414"/>
                  <a:gd name="T1" fmla="*/ 45 h 45"/>
                  <a:gd name="T2" fmla="*/ 414 w 414"/>
                  <a:gd name="T3" fmla="*/ 44 h 45"/>
                  <a:gd name="T4" fmla="*/ 0 w 414"/>
                  <a:gd name="T5" fmla="*/ 0 h 45"/>
                  <a:gd name="T6" fmla="*/ 0 w 414"/>
                  <a:gd name="T7" fmla="*/ 1 h 45"/>
                  <a:gd name="T8" fmla="*/ 414 w 414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5">
                    <a:moveTo>
                      <a:pt x="414" y="45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5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7" name="Freeform 415"/>
              <p:cNvSpPr/>
              <p:nvPr/>
            </p:nvSpPr>
            <p:spPr bwMode="auto">
              <a:xfrm>
                <a:off x="5578" y="1821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8" name="Freeform 416"/>
              <p:cNvSpPr/>
              <p:nvPr/>
            </p:nvSpPr>
            <p:spPr bwMode="auto">
              <a:xfrm>
                <a:off x="5581" y="1795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1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9" name="Freeform 417"/>
              <p:cNvSpPr/>
              <p:nvPr/>
            </p:nvSpPr>
            <p:spPr bwMode="auto">
              <a:xfrm>
                <a:off x="5585" y="1769"/>
                <a:ext cx="415" cy="46"/>
              </a:xfrm>
              <a:custGeom>
                <a:avLst/>
                <a:gdLst>
                  <a:gd name="T0" fmla="*/ 413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3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3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0" name="Freeform 418"/>
              <p:cNvSpPr/>
              <p:nvPr/>
            </p:nvSpPr>
            <p:spPr bwMode="auto">
              <a:xfrm>
                <a:off x="5588" y="174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4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1" name="Freeform 419"/>
              <p:cNvSpPr/>
              <p:nvPr/>
            </p:nvSpPr>
            <p:spPr bwMode="auto">
              <a:xfrm>
                <a:off x="5590" y="1718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2" name="Freeform 420"/>
              <p:cNvSpPr/>
              <p:nvPr/>
            </p:nvSpPr>
            <p:spPr bwMode="auto">
              <a:xfrm>
                <a:off x="5595" y="1692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6 h 46"/>
                  <a:gd name="T4" fmla="*/ 0 w 413"/>
                  <a:gd name="T5" fmla="*/ 0 h 46"/>
                  <a:gd name="T6" fmla="*/ 0 w 413"/>
                  <a:gd name="T7" fmla="*/ 2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3" name="Freeform 421"/>
              <p:cNvSpPr/>
              <p:nvPr/>
            </p:nvSpPr>
            <p:spPr bwMode="auto">
              <a:xfrm>
                <a:off x="5597" y="166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4" name="Freeform 422"/>
              <p:cNvSpPr/>
              <p:nvPr/>
            </p:nvSpPr>
            <p:spPr bwMode="auto">
              <a:xfrm>
                <a:off x="5600" y="1641"/>
                <a:ext cx="415" cy="47"/>
              </a:xfrm>
              <a:custGeom>
                <a:avLst/>
                <a:gdLst>
                  <a:gd name="T0" fmla="*/ 415 w 415"/>
                  <a:gd name="T1" fmla="*/ 47 h 47"/>
                  <a:gd name="T2" fmla="*/ 415 w 415"/>
                  <a:gd name="T3" fmla="*/ 46 h 47"/>
                  <a:gd name="T4" fmla="*/ 0 w 415"/>
                  <a:gd name="T5" fmla="*/ 0 h 47"/>
                  <a:gd name="T6" fmla="*/ 0 w 415"/>
                  <a:gd name="T7" fmla="*/ 1 h 47"/>
                  <a:gd name="T8" fmla="*/ 415 w 415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7">
                    <a:moveTo>
                      <a:pt x="415" y="47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7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5" name="Freeform 423"/>
              <p:cNvSpPr/>
              <p:nvPr/>
            </p:nvSpPr>
            <p:spPr bwMode="auto">
              <a:xfrm>
                <a:off x="5603" y="1615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0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6" name="Freeform 424"/>
              <p:cNvSpPr/>
              <p:nvPr/>
            </p:nvSpPr>
            <p:spPr bwMode="auto">
              <a:xfrm>
                <a:off x="5607" y="1591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5 h 46"/>
                  <a:gd name="T4" fmla="*/ 0 w 413"/>
                  <a:gd name="T5" fmla="*/ 0 h 46"/>
                  <a:gd name="T6" fmla="*/ 0 w 413"/>
                  <a:gd name="T7" fmla="*/ 0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7" name="Freeform 425"/>
              <p:cNvSpPr/>
              <p:nvPr/>
            </p:nvSpPr>
            <p:spPr bwMode="auto">
              <a:xfrm>
                <a:off x="5609" y="1565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0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8" name="Freeform 426"/>
              <p:cNvSpPr/>
              <p:nvPr/>
            </p:nvSpPr>
            <p:spPr bwMode="auto">
              <a:xfrm>
                <a:off x="5612" y="154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9" name="Freeform 427"/>
              <p:cNvSpPr/>
              <p:nvPr/>
            </p:nvSpPr>
            <p:spPr bwMode="auto">
              <a:xfrm>
                <a:off x="5615" y="1514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1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0" name="Freeform 428"/>
              <p:cNvSpPr/>
              <p:nvPr/>
            </p:nvSpPr>
            <p:spPr bwMode="auto">
              <a:xfrm>
                <a:off x="5619" y="1488"/>
                <a:ext cx="415" cy="46"/>
              </a:xfrm>
              <a:custGeom>
                <a:avLst/>
                <a:gdLst>
                  <a:gd name="T0" fmla="*/ 413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3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3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1" name="Freeform 429"/>
              <p:cNvSpPr/>
              <p:nvPr/>
            </p:nvSpPr>
            <p:spPr bwMode="auto">
              <a:xfrm>
                <a:off x="5622" y="1463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4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2" name="Freeform 430"/>
              <p:cNvSpPr/>
              <p:nvPr/>
            </p:nvSpPr>
            <p:spPr bwMode="auto">
              <a:xfrm>
                <a:off x="5624" y="143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3" name="Freeform 431"/>
              <p:cNvSpPr/>
              <p:nvPr/>
            </p:nvSpPr>
            <p:spPr bwMode="auto">
              <a:xfrm>
                <a:off x="5628" y="1411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4" name="Freeform 432"/>
              <p:cNvSpPr/>
              <p:nvPr/>
            </p:nvSpPr>
            <p:spPr bwMode="auto">
              <a:xfrm>
                <a:off x="5631" y="138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5" name="Freeform 433"/>
              <p:cNvSpPr/>
              <p:nvPr/>
            </p:nvSpPr>
            <p:spPr bwMode="auto">
              <a:xfrm>
                <a:off x="5634" y="136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6" name="Freeform 434"/>
              <p:cNvSpPr/>
              <p:nvPr/>
            </p:nvSpPr>
            <p:spPr bwMode="auto">
              <a:xfrm>
                <a:off x="5637" y="1334"/>
                <a:ext cx="336" cy="38"/>
              </a:xfrm>
              <a:custGeom>
                <a:avLst/>
                <a:gdLst>
                  <a:gd name="T0" fmla="*/ 334 w 336"/>
                  <a:gd name="T1" fmla="*/ 38 h 38"/>
                  <a:gd name="T2" fmla="*/ 336 w 336"/>
                  <a:gd name="T3" fmla="*/ 37 h 38"/>
                  <a:gd name="T4" fmla="*/ 0 w 336"/>
                  <a:gd name="T5" fmla="*/ 0 h 38"/>
                  <a:gd name="T6" fmla="*/ 0 w 336"/>
                  <a:gd name="T7" fmla="*/ 2 h 38"/>
                  <a:gd name="T8" fmla="*/ 334 w 336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38">
                    <a:moveTo>
                      <a:pt x="334" y="38"/>
                    </a:moveTo>
                    <a:lnTo>
                      <a:pt x="336" y="37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34" y="3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7" name="Freeform 435"/>
              <p:cNvSpPr/>
              <p:nvPr/>
            </p:nvSpPr>
            <p:spPr bwMode="auto">
              <a:xfrm>
                <a:off x="4964" y="1732"/>
                <a:ext cx="67" cy="169"/>
              </a:xfrm>
              <a:custGeom>
                <a:avLst/>
                <a:gdLst>
                  <a:gd name="T0" fmla="*/ 2 w 49"/>
                  <a:gd name="T1" fmla="*/ 99 h 125"/>
                  <a:gd name="T2" fmla="*/ 25 w 49"/>
                  <a:gd name="T3" fmla="*/ 124 h 125"/>
                  <a:gd name="T4" fmla="*/ 34 w 49"/>
                  <a:gd name="T5" fmla="*/ 125 h 125"/>
                  <a:gd name="T6" fmla="*/ 49 w 49"/>
                  <a:gd name="T7" fmla="*/ 2 h 125"/>
                  <a:gd name="T8" fmla="*/ 40 w 49"/>
                  <a:gd name="T9" fmla="*/ 1 h 125"/>
                  <a:gd name="T10" fmla="*/ 11 w 49"/>
                  <a:gd name="T11" fmla="*/ 21 h 125"/>
                  <a:gd name="T12" fmla="*/ 2 w 49"/>
                  <a:gd name="T13" fmla="*/ 9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5">
                    <a:moveTo>
                      <a:pt x="2" y="99"/>
                    </a:moveTo>
                    <a:cubicBezTo>
                      <a:pt x="0" y="111"/>
                      <a:pt x="11" y="122"/>
                      <a:pt x="25" y="124"/>
                    </a:cubicBezTo>
                    <a:cubicBezTo>
                      <a:pt x="34" y="125"/>
                      <a:pt x="34" y="125"/>
                      <a:pt x="34" y="125"/>
                    </a:cubicBezTo>
                    <a:cubicBezTo>
                      <a:pt x="49" y="2"/>
                      <a:pt x="49" y="2"/>
                      <a:pt x="49" y="2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26" y="0"/>
                      <a:pt x="13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327A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8" name="Freeform 436"/>
              <p:cNvSpPr/>
              <p:nvPr/>
            </p:nvSpPr>
            <p:spPr bwMode="auto">
              <a:xfrm>
                <a:off x="4979" y="1613"/>
                <a:ext cx="67" cy="169"/>
              </a:xfrm>
              <a:custGeom>
                <a:avLst/>
                <a:gdLst>
                  <a:gd name="T0" fmla="*/ 2 w 49"/>
                  <a:gd name="T1" fmla="*/ 99 h 125"/>
                  <a:gd name="T2" fmla="*/ 25 w 49"/>
                  <a:gd name="T3" fmla="*/ 124 h 125"/>
                  <a:gd name="T4" fmla="*/ 34 w 49"/>
                  <a:gd name="T5" fmla="*/ 125 h 125"/>
                  <a:gd name="T6" fmla="*/ 49 w 49"/>
                  <a:gd name="T7" fmla="*/ 3 h 125"/>
                  <a:gd name="T8" fmla="*/ 39 w 49"/>
                  <a:gd name="T9" fmla="*/ 2 h 125"/>
                  <a:gd name="T10" fmla="*/ 11 w 49"/>
                  <a:gd name="T11" fmla="*/ 21 h 125"/>
                  <a:gd name="T12" fmla="*/ 2 w 49"/>
                  <a:gd name="T13" fmla="*/ 9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5">
                    <a:moveTo>
                      <a:pt x="2" y="99"/>
                    </a:moveTo>
                    <a:cubicBezTo>
                      <a:pt x="0" y="112"/>
                      <a:pt x="10" y="123"/>
                      <a:pt x="25" y="124"/>
                    </a:cubicBezTo>
                    <a:cubicBezTo>
                      <a:pt x="34" y="125"/>
                      <a:pt x="34" y="125"/>
                      <a:pt x="34" y="125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25" y="0"/>
                      <a:pt x="12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CF4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9" name="Freeform 437"/>
              <p:cNvSpPr/>
              <p:nvPr/>
            </p:nvSpPr>
            <p:spPr bwMode="auto">
              <a:xfrm>
                <a:off x="4993" y="1495"/>
                <a:ext cx="66" cy="170"/>
              </a:xfrm>
              <a:custGeom>
                <a:avLst/>
                <a:gdLst>
                  <a:gd name="T0" fmla="*/ 2 w 49"/>
                  <a:gd name="T1" fmla="*/ 99 h 126"/>
                  <a:gd name="T2" fmla="*/ 25 w 49"/>
                  <a:gd name="T3" fmla="*/ 125 h 126"/>
                  <a:gd name="T4" fmla="*/ 34 w 49"/>
                  <a:gd name="T5" fmla="*/ 126 h 126"/>
                  <a:gd name="T6" fmla="*/ 49 w 49"/>
                  <a:gd name="T7" fmla="*/ 3 h 126"/>
                  <a:gd name="T8" fmla="*/ 40 w 49"/>
                  <a:gd name="T9" fmla="*/ 2 h 126"/>
                  <a:gd name="T10" fmla="*/ 11 w 49"/>
                  <a:gd name="T11" fmla="*/ 21 h 126"/>
                  <a:gd name="T12" fmla="*/ 2 w 49"/>
                  <a:gd name="T13" fmla="*/ 9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6">
                    <a:moveTo>
                      <a:pt x="2" y="99"/>
                    </a:moveTo>
                    <a:cubicBezTo>
                      <a:pt x="0" y="112"/>
                      <a:pt x="11" y="123"/>
                      <a:pt x="25" y="125"/>
                    </a:cubicBezTo>
                    <a:cubicBezTo>
                      <a:pt x="34" y="126"/>
                      <a:pt x="34" y="126"/>
                      <a:pt x="34" y="126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40" y="2"/>
                      <a:pt x="40" y="2"/>
                      <a:pt x="40" y="2"/>
                    </a:cubicBezTo>
                    <a:cubicBezTo>
                      <a:pt x="26" y="0"/>
                      <a:pt x="13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EABE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0" name="Freeform 438"/>
              <p:cNvSpPr/>
              <p:nvPr/>
            </p:nvSpPr>
            <p:spPr bwMode="auto">
              <a:xfrm>
                <a:off x="5004" y="1179"/>
                <a:ext cx="593" cy="776"/>
              </a:xfrm>
              <a:custGeom>
                <a:avLst/>
                <a:gdLst>
                  <a:gd name="T0" fmla="*/ 506 w 593"/>
                  <a:gd name="T1" fmla="*/ 776 h 776"/>
                  <a:gd name="T2" fmla="*/ 593 w 593"/>
                  <a:gd name="T3" fmla="*/ 55 h 776"/>
                  <a:gd name="T4" fmla="*/ 86 w 593"/>
                  <a:gd name="T5" fmla="*/ 0 h 776"/>
                  <a:gd name="T6" fmla="*/ 0 w 593"/>
                  <a:gd name="T7" fmla="*/ 720 h 776"/>
                  <a:gd name="T8" fmla="*/ 506 w 593"/>
                  <a:gd name="T9" fmla="*/ 776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3" h="776">
                    <a:moveTo>
                      <a:pt x="506" y="776"/>
                    </a:moveTo>
                    <a:lnTo>
                      <a:pt x="593" y="55"/>
                    </a:lnTo>
                    <a:lnTo>
                      <a:pt x="86" y="0"/>
                    </a:lnTo>
                    <a:lnTo>
                      <a:pt x="0" y="720"/>
                    </a:lnTo>
                    <a:lnTo>
                      <a:pt x="506" y="776"/>
                    </a:lnTo>
                    <a:close/>
                  </a:path>
                </a:pathLst>
              </a:custGeom>
              <a:solidFill>
                <a:srgbClr val="BBBC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1" name="Freeform 439"/>
              <p:cNvSpPr/>
              <p:nvPr/>
            </p:nvSpPr>
            <p:spPr bwMode="auto">
              <a:xfrm>
                <a:off x="5004" y="1179"/>
                <a:ext cx="593" cy="776"/>
              </a:xfrm>
              <a:custGeom>
                <a:avLst/>
                <a:gdLst>
                  <a:gd name="T0" fmla="*/ 506 w 593"/>
                  <a:gd name="T1" fmla="*/ 776 h 776"/>
                  <a:gd name="T2" fmla="*/ 593 w 593"/>
                  <a:gd name="T3" fmla="*/ 55 h 776"/>
                  <a:gd name="T4" fmla="*/ 86 w 593"/>
                  <a:gd name="T5" fmla="*/ 0 h 776"/>
                  <a:gd name="T6" fmla="*/ 0 w 593"/>
                  <a:gd name="T7" fmla="*/ 720 h 776"/>
                  <a:gd name="T8" fmla="*/ 506 w 593"/>
                  <a:gd name="T9" fmla="*/ 776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3" h="776">
                    <a:moveTo>
                      <a:pt x="506" y="776"/>
                    </a:moveTo>
                    <a:lnTo>
                      <a:pt x="593" y="55"/>
                    </a:lnTo>
                    <a:lnTo>
                      <a:pt x="86" y="0"/>
                    </a:lnTo>
                    <a:lnTo>
                      <a:pt x="0" y="720"/>
                    </a:lnTo>
                    <a:lnTo>
                      <a:pt x="506" y="77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2" name="Freeform 440"/>
              <p:cNvSpPr/>
              <p:nvPr/>
            </p:nvSpPr>
            <p:spPr bwMode="auto">
              <a:xfrm>
                <a:off x="5004" y="1194"/>
                <a:ext cx="593" cy="761"/>
              </a:xfrm>
              <a:custGeom>
                <a:avLst/>
                <a:gdLst>
                  <a:gd name="T0" fmla="*/ 506 w 593"/>
                  <a:gd name="T1" fmla="*/ 761 h 761"/>
                  <a:gd name="T2" fmla="*/ 593 w 593"/>
                  <a:gd name="T3" fmla="*/ 40 h 761"/>
                  <a:gd name="T4" fmla="*/ 219 w 593"/>
                  <a:gd name="T5" fmla="*/ 0 h 761"/>
                  <a:gd name="T6" fmla="*/ 77 w 593"/>
                  <a:gd name="T7" fmla="*/ 73 h 761"/>
                  <a:gd name="T8" fmla="*/ 0 w 593"/>
                  <a:gd name="T9" fmla="*/ 705 h 761"/>
                  <a:gd name="T10" fmla="*/ 506 w 593"/>
                  <a:gd name="T11" fmla="*/ 761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3" h="761">
                    <a:moveTo>
                      <a:pt x="506" y="761"/>
                    </a:moveTo>
                    <a:lnTo>
                      <a:pt x="593" y="40"/>
                    </a:lnTo>
                    <a:lnTo>
                      <a:pt x="219" y="0"/>
                    </a:lnTo>
                    <a:lnTo>
                      <a:pt x="77" y="73"/>
                    </a:lnTo>
                    <a:lnTo>
                      <a:pt x="0" y="705"/>
                    </a:lnTo>
                    <a:lnTo>
                      <a:pt x="506" y="76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3" name="Freeform 441"/>
              <p:cNvSpPr/>
              <p:nvPr/>
            </p:nvSpPr>
            <p:spPr bwMode="auto">
              <a:xfrm>
                <a:off x="5004" y="1194"/>
                <a:ext cx="593" cy="761"/>
              </a:xfrm>
              <a:custGeom>
                <a:avLst/>
                <a:gdLst>
                  <a:gd name="T0" fmla="*/ 506 w 593"/>
                  <a:gd name="T1" fmla="*/ 761 h 761"/>
                  <a:gd name="T2" fmla="*/ 593 w 593"/>
                  <a:gd name="T3" fmla="*/ 40 h 761"/>
                  <a:gd name="T4" fmla="*/ 219 w 593"/>
                  <a:gd name="T5" fmla="*/ 0 h 761"/>
                  <a:gd name="T6" fmla="*/ 77 w 593"/>
                  <a:gd name="T7" fmla="*/ 73 h 761"/>
                  <a:gd name="T8" fmla="*/ 0 w 593"/>
                  <a:gd name="T9" fmla="*/ 705 h 761"/>
                  <a:gd name="T10" fmla="*/ 506 w 593"/>
                  <a:gd name="T11" fmla="*/ 761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3" h="761">
                    <a:moveTo>
                      <a:pt x="506" y="761"/>
                    </a:moveTo>
                    <a:lnTo>
                      <a:pt x="593" y="40"/>
                    </a:lnTo>
                    <a:lnTo>
                      <a:pt x="219" y="0"/>
                    </a:lnTo>
                    <a:lnTo>
                      <a:pt x="77" y="73"/>
                    </a:lnTo>
                    <a:lnTo>
                      <a:pt x="0" y="705"/>
                    </a:lnTo>
                    <a:lnTo>
                      <a:pt x="506" y="76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4" name="Freeform 442"/>
              <p:cNvSpPr/>
              <p:nvPr/>
            </p:nvSpPr>
            <p:spPr bwMode="auto">
              <a:xfrm>
                <a:off x="5081" y="1194"/>
                <a:ext cx="142" cy="92"/>
              </a:xfrm>
              <a:custGeom>
                <a:avLst/>
                <a:gdLst>
                  <a:gd name="T0" fmla="*/ 50 w 105"/>
                  <a:gd name="T1" fmla="*/ 68 h 68"/>
                  <a:gd name="T2" fmla="*/ 105 w 105"/>
                  <a:gd name="T3" fmla="*/ 0 h 68"/>
                  <a:gd name="T4" fmla="*/ 0 w 105"/>
                  <a:gd name="T5" fmla="*/ 54 h 68"/>
                  <a:gd name="T6" fmla="*/ 50 w 105"/>
                  <a:gd name="T7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5" h="68">
                    <a:moveTo>
                      <a:pt x="50" y="68"/>
                    </a:moveTo>
                    <a:cubicBezTo>
                      <a:pt x="49" y="29"/>
                      <a:pt x="105" y="0"/>
                      <a:pt x="105" y="0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34" y="46"/>
                      <a:pt x="50" y="68"/>
                      <a:pt x="50" y="68"/>
                    </a:cubicBezTo>
                  </a:path>
                </a:pathLst>
              </a:custGeom>
              <a:solidFill>
                <a:srgbClr val="C7C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5" name="Freeform 443"/>
              <p:cNvSpPr/>
              <p:nvPr/>
            </p:nvSpPr>
            <p:spPr bwMode="auto">
              <a:xfrm>
                <a:off x="5550" y="1322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7"/>
                      <a:pt x="17" y="2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6" name="Freeform 444"/>
              <p:cNvSpPr/>
              <p:nvPr/>
            </p:nvSpPr>
            <p:spPr bwMode="auto">
              <a:xfrm>
                <a:off x="5552" y="1323"/>
                <a:ext cx="25" cy="25"/>
              </a:xfrm>
              <a:custGeom>
                <a:avLst/>
                <a:gdLst>
                  <a:gd name="T0" fmla="*/ 7 w 18"/>
                  <a:gd name="T1" fmla="*/ 2 h 18"/>
                  <a:gd name="T2" fmla="*/ 16 w 18"/>
                  <a:gd name="T3" fmla="*/ 13 h 18"/>
                  <a:gd name="T4" fmla="*/ 14 w 18"/>
                  <a:gd name="T5" fmla="*/ 18 h 18"/>
                  <a:gd name="T6" fmla="*/ 18 w 18"/>
                  <a:gd name="T7" fmla="*/ 11 h 18"/>
                  <a:gd name="T8" fmla="*/ 9 w 18"/>
                  <a:gd name="T9" fmla="*/ 0 h 18"/>
                  <a:gd name="T10" fmla="*/ 0 w 18"/>
                  <a:gd name="T11" fmla="*/ 4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6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8" y="11"/>
                    </a:cubicBezTo>
                    <a:cubicBezTo>
                      <a:pt x="18" y="6"/>
                      <a:pt x="15" y="1"/>
                      <a:pt x="9" y="0"/>
                    </a:cubicBezTo>
                    <a:cubicBezTo>
                      <a:pt x="5" y="0"/>
                      <a:pt x="2" y="1"/>
                      <a:pt x="0" y="4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7" name="Freeform 445"/>
              <p:cNvSpPr/>
              <p:nvPr/>
            </p:nvSpPr>
            <p:spPr bwMode="auto">
              <a:xfrm>
                <a:off x="5543" y="1376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8" name="Freeform 446"/>
              <p:cNvSpPr/>
              <p:nvPr/>
            </p:nvSpPr>
            <p:spPr bwMode="auto">
              <a:xfrm>
                <a:off x="5546" y="1376"/>
                <a:ext cx="25" cy="26"/>
              </a:xfrm>
              <a:custGeom>
                <a:avLst/>
                <a:gdLst>
                  <a:gd name="T0" fmla="*/ 7 w 19"/>
                  <a:gd name="T1" fmla="*/ 3 h 19"/>
                  <a:gd name="T2" fmla="*/ 16 w 19"/>
                  <a:gd name="T3" fmla="*/ 14 h 19"/>
                  <a:gd name="T4" fmla="*/ 14 w 19"/>
                  <a:gd name="T5" fmla="*/ 19 h 19"/>
                  <a:gd name="T6" fmla="*/ 18 w 19"/>
                  <a:gd name="T7" fmla="*/ 12 h 19"/>
                  <a:gd name="T8" fmla="*/ 9 w 19"/>
                  <a:gd name="T9" fmla="*/ 1 h 19"/>
                  <a:gd name="T10" fmla="*/ 0 w 19"/>
                  <a:gd name="T11" fmla="*/ 5 h 19"/>
                  <a:gd name="T12" fmla="*/ 7 w 19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9">
                    <a:moveTo>
                      <a:pt x="7" y="3"/>
                    </a:moveTo>
                    <a:cubicBezTo>
                      <a:pt x="13" y="4"/>
                      <a:pt x="17" y="9"/>
                      <a:pt x="16" y="14"/>
                    </a:cubicBezTo>
                    <a:cubicBezTo>
                      <a:pt x="16" y="16"/>
                      <a:pt x="15" y="17"/>
                      <a:pt x="14" y="19"/>
                    </a:cubicBezTo>
                    <a:cubicBezTo>
                      <a:pt x="16" y="17"/>
                      <a:pt x="18" y="15"/>
                      <a:pt x="18" y="12"/>
                    </a:cubicBezTo>
                    <a:cubicBezTo>
                      <a:pt x="19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4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9" name="Freeform 447"/>
              <p:cNvSpPr/>
              <p:nvPr/>
            </p:nvSpPr>
            <p:spPr bwMode="auto">
              <a:xfrm>
                <a:off x="5536" y="1430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0" name="Freeform 448"/>
              <p:cNvSpPr/>
              <p:nvPr/>
            </p:nvSpPr>
            <p:spPr bwMode="auto">
              <a:xfrm>
                <a:off x="5539" y="1430"/>
                <a:ext cx="26" cy="25"/>
              </a:xfrm>
              <a:custGeom>
                <a:avLst/>
                <a:gdLst>
                  <a:gd name="T0" fmla="*/ 8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10 w 19"/>
                  <a:gd name="T9" fmla="*/ 1 h 18"/>
                  <a:gd name="T10" fmla="*/ 0 w 19"/>
                  <a:gd name="T11" fmla="*/ 5 h 18"/>
                  <a:gd name="T12" fmla="*/ 8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8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10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8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1" name="Freeform 449"/>
              <p:cNvSpPr/>
              <p:nvPr/>
            </p:nvSpPr>
            <p:spPr bwMode="auto">
              <a:xfrm>
                <a:off x="5529" y="1484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7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2" name="Freeform 450"/>
              <p:cNvSpPr/>
              <p:nvPr/>
            </p:nvSpPr>
            <p:spPr bwMode="auto">
              <a:xfrm>
                <a:off x="5534" y="1484"/>
                <a:ext cx="24" cy="25"/>
              </a:xfrm>
              <a:custGeom>
                <a:avLst/>
                <a:gdLst>
                  <a:gd name="T0" fmla="*/ 7 w 18"/>
                  <a:gd name="T1" fmla="*/ 3 h 18"/>
                  <a:gd name="T2" fmla="*/ 15 w 18"/>
                  <a:gd name="T3" fmla="*/ 14 h 18"/>
                  <a:gd name="T4" fmla="*/ 14 w 18"/>
                  <a:gd name="T5" fmla="*/ 18 h 18"/>
                  <a:gd name="T6" fmla="*/ 17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3"/>
                    </a:moveTo>
                    <a:cubicBezTo>
                      <a:pt x="12" y="3"/>
                      <a:pt x="16" y="8"/>
                      <a:pt x="15" y="14"/>
                    </a:cubicBezTo>
                    <a:cubicBezTo>
                      <a:pt x="15" y="15"/>
                      <a:pt x="15" y="17"/>
                      <a:pt x="14" y="18"/>
                    </a:cubicBezTo>
                    <a:cubicBezTo>
                      <a:pt x="16" y="16"/>
                      <a:pt x="17" y="14"/>
                      <a:pt x="17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3" name="Freeform 451"/>
              <p:cNvSpPr/>
              <p:nvPr/>
            </p:nvSpPr>
            <p:spPr bwMode="auto">
              <a:xfrm>
                <a:off x="5524" y="1537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8"/>
                      <a:pt x="20" y="12"/>
                    </a:cubicBezTo>
                    <a:cubicBezTo>
                      <a:pt x="20" y="7"/>
                      <a:pt x="16" y="2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4" name="Freeform 452"/>
              <p:cNvSpPr/>
              <p:nvPr/>
            </p:nvSpPr>
            <p:spPr bwMode="auto">
              <a:xfrm>
                <a:off x="5527" y="1538"/>
                <a:ext cx="24" cy="25"/>
              </a:xfrm>
              <a:custGeom>
                <a:avLst/>
                <a:gdLst>
                  <a:gd name="T0" fmla="*/ 7 w 18"/>
                  <a:gd name="T1" fmla="*/ 2 h 18"/>
                  <a:gd name="T2" fmla="*/ 16 w 18"/>
                  <a:gd name="T3" fmla="*/ 13 h 18"/>
                  <a:gd name="T4" fmla="*/ 14 w 18"/>
                  <a:gd name="T5" fmla="*/ 18 h 18"/>
                  <a:gd name="T6" fmla="*/ 18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6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8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5" name="Freeform 453"/>
              <p:cNvSpPr/>
              <p:nvPr/>
            </p:nvSpPr>
            <p:spPr bwMode="auto">
              <a:xfrm>
                <a:off x="5517" y="1591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6" name="Freeform 454"/>
              <p:cNvSpPr/>
              <p:nvPr/>
            </p:nvSpPr>
            <p:spPr bwMode="auto">
              <a:xfrm>
                <a:off x="5520" y="1591"/>
                <a:ext cx="24" cy="26"/>
              </a:xfrm>
              <a:custGeom>
                <a:avLst/>
                <a:gdLst>
                  <a:gd name="T0" fmla="*/ 7 w 18"/>
                  <a:gd name="T1" fmla="*/ 3 h 19"/>
                  <a:gd name="T2" fmla="*/ 16 w 18"/>
                  <a:gd name="T3" fmla="*/ 14 h 19"/>
                  <a:gd name="T4" fmla="*/ 14 w 18"/>
                  <a:gd name="T5" fmla="*/ 19 h 19"/>
                  <a:gd name="T6" fmla="*/ 18 w 18"/>
                  <a:gd name="T7" fmla="*/ 12 h 19"/>
                  <a:gd name="T8" fmla="*/ 9 w 18"/>
                  <a:gd name="T9" fmla="*/ 1 h 19"/>
                  <a:gd name="T10" fmla="*/ 0 w 18"/>
                  <a:gd name="T11" fmla="*/ 5 h 19"/>
                  <a:gd name="T12" fmla="*/ 7 w 18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9">
                    <a:moveTo>
                      <a:pt x="7" y="3"/>
                    </a:moveTo>
                    <a:cubicBezTo>
                      <a:pt x="13" y="4"/>
                      <a:pt x="16" y="9"/>
                      <a:pt x="16" y="14"/>
                    </a:cubicBezTo>
                    <a:cubicBezTo>
                      <a:pt x="16" y="16"/>
                      <a:pt x="15" y="17"/>
                      <a:pt x="14" y="19"/>
                    </a:cubicBezTo>
                    <a:cubicBezTo>
                      <a:pt x="16" y="17"/>
                      <a:pt x="17" y="15"/>
                      <a:pt x="18" y="12"/>
                    </a:cubicBezTo>
                    <a:cubicBezTo>
                      <a:pt x="18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4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7" name="Freeform 455"/>
              <p:cNvSpPr/>
              <p:nvPr/>
            </p:nvSpPr>
            <p:spPr bwMode="auto">
              <a:xfrm>
                <a:off x="5510" y="1645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8" name="Freeform 456"/>
              <p:cNvSpPr/>
              <p:nvPr/>
            </p:nvSpPr>
            <p:spPr bwMode="auto">
              <a:xfrm>
                <a:off x="5513" y="1645"/>
                <a:ext cx="26" cy="24"/>
              </a:xfrm>
              <a:custGeom>
                <a:avLst/>
                <a:gdLst>
                  <a:gd name="T0" fmla="*/ 7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10 w 19"/>
                  <a:gd name="T9" fmla="*/ 1 h 18"/>
                  <a:gd name="T10" fmla="*/ 0 w 19"/>
                  <a:gd name="T11" fmla="*/ 5 h 18"/>
                  <a:gd name="T12" fmla="*/ 7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7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10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9" name="Freeform 457"/>
              <p:cNvSpPr/>
              <p:nvPr/>
            </p:nvSpPr>
            <p:spPr bwMode="auto">
              <a:xfrm>
                <a:off x="5504" y="1699"/>
                <a:ext cx="28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6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0" name="Freeform 458"/>
              <p:cNvSpPr/>
              <p:nvPr/>
            </p:nvSpPr>
            <p:spPr bwMode="auto">
              <a:xfrm>
                <a:off x="5506" y="1699"/>
                <a:ext cx="26" cy="25"/>
              </a:xfrm>
              <a:custGeom>
                <a:avLst/>
                <a:gdLst>
                  <a:gd name="T0" fmla="*/ 8 w 19"/>
                  <a:gd name="T1" fmla="*/ 3 h 18"/>
                  <a:gd name="T2" fmla="*/ 16 w 19"/>
                  <a:gd name="T3" fmla="*/ 14 h 18"/>
                  <a:gd name="T4" fmla="*/ 15 w 19"/>
                  <a:gd name="T5" fmla="*/ 18 h 18"/>
                  <a:gd name="T6" fmla="*/ 18 w 19"/>
                  <a:gd name="T7" fmla="*/ 11 h 18"/>
                  <a:gd name="T8" fmla="*/ 10 w 19"/>
                  <a:gd name="T9" fmla="*/ 0 h 18"/>
                  <a:gd name="T10" fmla="*/ 0 w 19"/>
                  <a:gd name="T11" fmla="*/ 5 h 18"/>
                  <a:gd name="T12" fmla="*/ 8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8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5" y="18"/>
                    </a:cubicBezTo>
                    <a:cubicBezTo>
                      <a:pt x="17" y="16"/>
                      <a:pt x="18" y="14"/>
                      <a:pt x="18" y="11"/>
                    </a:cubicBezTo>
                    <a:cubicBezTo>
                      <a:pt x="19" y="6"/>
                      <a:pt x="15" y="1"/>
                      <a:pt x="10" y="0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2"/>
                      <a:pt x="8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1" name="Freeform 459"/>
              <p:cNvSpPr/>
              <p:nvPr/>
            </p:nvSpPr>
            <p:spPr bwMode="auto">
              <a:xfrm>
                <a:off x="5497" y="1753"/>
                <a:ext cx="28" cy="29"/>
              </a:xfrm>
              <a:custGeom>
                <a:avLst/>
                <a:gdLst>
                  <a:gd name="T0" fmla="*/ 10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10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7" y="0"/>
                      <a:pt x="2" y="3"/>
                      <a:pt x="1" y="9"/>
                    </a:cubicBezTo>
                    <a:cubicBezTo>
                      <a:pt x="0" y="14"/>
                      <a:pt x="4" y="19"/>
                      <a:pt x="10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2" name="Freeform 460"/>
              <p:cNvSpPr/>
              <p:nvPr/>
            </p:nvSpPr>
            <p:spPr bwMode="auto">
              <a:xfrm>
                <a:off x="5501" y="1753"/>
                <a:ext cx="24" cy="25"/>
              </a:xfrm>
              <a:custGeom>
                <a:avLst/>
                <a:gdLst>
                  <a:gd name="T0" fmla="*/ 7 w 18"/>
                  <a:gd name="T1" fmla="*/ 2 h 18"/>
                  <a:gd name="T2" fmla="*/ 15 w 18"/>
                  <a:gd name="T3" fmla="*/ 13 h 18"/>
                  <a:gd name="T4" fmla="*/ 14 w 18"/>
                  <a:gd name="T5" fmla="*/ 18 h 18"/>
                  <a:gd name="T6" fmla="*/ 17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5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7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3" name="Freeform 461"/>
              <p:cNvSpPr/>
              <p:nvPr/>
            </p:nvSpPr>
            <p:spPr bwMode="auto">
              <a:xfrm>
                <a:off x="5491" y="1806"/>
                <a:ext cx="28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4" name="Freeform 462"/>
              <p:cNvSpPr/>
              <p:nvPr/>
            </p:nvSpPr>
            <p:spPr bwMode="auto">
              <a:xfrm>
                <a:off x="5494" y="1806"/>
                <a:ext cx="25" cy="26"/>
              </a:xfrm>
              <a:custGeom>
                <a:avLst/>
                <a:gdLst>
                  <a:gd name="T0" fmla="*/ 7 w 18"/>
                  <a:gd name="T1" fmla="*/ 3 h 19"/>
                  <a:gd name="T2" fmla="*/ 16 w 18"/>
                  <a:gd name="T3" fmla="*/ 14 h 19"/>
                  <a:gd name="T4" fmla="*/ 14 w 18"/>
                  <a:gd name="T5" fmla="*/ 19 h 19"/>
                  <a:gd name="T6" fmla="*/ 18 w 18"/>
                  <a:gd name="T7" fmla="*/ 12 h 19"/>
                  <a:gd name="T8" fmla="*/ 9 w 18"/>
                  <a:gd name="T9" fmla="*/ 1 h 19"/>
                  <a:gd name="T10" fmla="*/ 0 w 18"/>
                  <a:gd name="T11" fmla="*/ 5 h 19"/>
                  <a:gd name="T12" fmla="*/ 7 w 18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9">
                    <a:moveTo>
                      <a:pt x="7" y="3"/>
                    </a:moveTo>
                    <a:cubicBezTo>
                      <a:pt x="12" y="4"/>
                      <a:pt x="16" y="9"/>
                      <a:pt x="16" y="14"/>
                    </a:cubicBezTo>
                    <a:cubicBezTo>
                      <a:pt x="15" y="16"/>
                      <a:pt x="15" y="17"/>
                      <a:pt x="14" y="19"/>
                    </a:cubicBezTo>
                    <a:cubicBezTo>
                      <a:pt x="16" y="17"/>
                      <a:pt x="17" y="15"/>
                      <a:pt x="18" y="12"/>
                    </a:cubicBezTo>
                    <a:cubicBezTo>
                      <a:pt x="18" y="6"/>
                      <a:pt x="15" y="1"/>
                      <a:pt x="9" y="1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4"/>
                      <a:pt x="4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5" name="Freeform 463"/>
              <p:cNvSpPr/>
              <p:nvPr/>
            </p:nvSpPr>
            <p:spPr bwMode="auto">
              <a:xfrm>
                <a:off x="5485" y="1860"/>
                <a:ext cx="28" cy="28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6" name="Freeform 464"/>
              <p:cNvSpPr/>
              <p:nvPr/>
            </p:nvSpPr>
            <p:spPr bwMode="auto">
              <a:xfrm>
                <a:off x="5487" y="1860"/>
                <a:ext cx="26" cy="24"/>
              </a:xfrm>
              <a:custGeom>
                <a:avLst/>
                <a:gdLst>
                  <a:gd name="T0" fmla="*/ 7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9 w 19"/>
                  <a:gd name="T9" fmla="*/ 1 h 18"/>
                  <a:gd name="T10" fmla="*/ 0 w 19"/>
                  <a:gd name="T11" fmla="*/ 5 h 18"/>
                  <a:gd name="T12" fmla="*/ 7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7" y="3"/>
                    </a:moveTo>
                    <a:cubicBezTo>
                      <a:pt x="13" y="3"/>
                      <a:pt x="16" y="8"/>
                      <a:pt x="16" y="14"/>
                    </a:cubicBezTo>
                    <a:cubicBezTo>
                      <a:pt x="16" y="16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7" name="Freeform 465"/>
              <p:cNvSpPr/>
              <p:nvPr/>
            </p:nvSpPr>
            <p:spPr bwMode="auto">
              <a:xfrm>
                <a:off x="5517" y="1868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7"/>
                      <a:pt x="10" y="8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8" name="Freeform 466"/>
              <p:cNvSpPr/>
              <p:nvPr/>
            </p:nvSpPr>
            <p:spPr bwMode="auto">
              <a:xfrm>
                <a:off x="5500" y="1865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9" name="Freeform 467"/>
              <p:cNvSpPr/>
              <p:nvPr/>
            </p:nvSpPr>
            <p:spPr bwMode="auto">
              <a:xfrm>
                <a:off x="5506" y="1813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0" name="Freeform 468"/>
              <p:cNvSpPr/>
              <p:nvPr/>
            </p:nvSpPr>
            <p:spPr bwMode="auto">
              <a:xfrm>
                <a:off x="5524" y="1814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1" name="Freeform 469"/>
              <p:cNvSpPr/>
              <p:nvPr/>
            </p:nvSpPr>
            <p:spPr bwMode="auto">
              <a:xfrm>
                <a:off x="5529" y="1761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7"/>
                      <a:pt x="10" y="8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2" name="Freeform 470"/>
              <p:cNvSpPr/>
              <p:nvPr/>
            </p:nvSpPr>
            <p:spPr bwMode="auto">
              <a:xfrm>
                <a:off x="5513" y="1759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5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5"/>
                    </a:cubicBezTo>
                    <a:cubicBezTo>
                      <a:pt x="0" y="8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3" name="Freeform 471"/>
              <p:cNvSpPr/>
              <p:nvPr/>
            </p:nvSpPr>
            <p:spPr bwMode="auto">
              <a:xfrm>
                <a:off x="5536" y="1707"/>
                <a:ext cx="19" cy="17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4" name="Freeform 472"/>
              <p:cNvSpPr/>
              <p:nvPr/>
            </p:nvSpPr>
            <p:spPr bwMode="auto">
              <a:xfrm>
                <a:off x="5519" y="1706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5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5" name="Freeform 473"/>
              <p:cNvSpPr/>
              <p:nvPr/>
            </p:nvSpPr>
            <p:spPr bwMode="auto">
              <a:xfrm>
                <a:off x="5543" y="1655"/>
                <a:ext cx="19" cy="14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7"/>
                      <a:pt x="10" y="8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6" name="Freeform 474"/>
              <p:cNvSpPr/>
              <p:nvPr/>
            </p:nvSpPr>
            <p:spPr bwMode="auto">
              <a:xfrm>
                <a:off x="5525" y="1652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7" name="Freeform 475"/>
              <p:cNvSpPr/>
              <p:nvPr/>
            </p:nvSpPr>
            <p:spPr bwMode="auto">
              <a:xfrm>
                <a:off x="5532" y="1599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8" name="Freeform 476"/>
              <p:cNvSpPr/>
              <p:nvPr/>
            </p:nvSpPr>
            <p:spPr bwMode="auto">
              <a:xfrm>
                <a:off x="5550" y="1601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9" name="Freeform 477"/>
              <p:cNvSpPr/>
              <p:nvPr/>
            </p:nvSpPr>
            <p:spPr bwMode="auto">
              <a:xfrm>
                <a:off x="5555" y="1548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0" name="Freeform 478"/>
              <p:cNvSpPr/>
              <p:nvPr/>
            </p:nvSpPr>
            <p:spPr bwMode="auto">
              <a:xfrm>
                <a:off x="5539" y="1545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8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1" name="Freeform 479"/>
              <p:cNvSpPr/>
              <p:nvPr/>
            </p:nvSpPr>
            <p:spPr bwMode="auto">
              <a:xfrm>
                <a:off x="5544" y="1492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5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2" name="Freeform 480"/>
              <p:cNvSpPr/>
              <p:nvPr/>
            </p:nvSpPr>
            <p:spPr bwMode="auto">
              <a:xfrm>
                <a:off x="5562" y="1494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3" name="Freeform 481"/>
              <p:cNvSpPr/>
              <p:nvPr/>
            </p:nvSpPr>
            <p:spPr bwMode="auto">
              <a:xfrm>
                <a:off x="5569" y="1441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4" name="Freeform 482"/>
              <p:cNvSpPr/>
              <p:nvPr/>
            </p:nvSpPr>
            <p:spPr bwMode="auto">
              <a:xfrm>
                <a:off x="5551" y="1438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1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1" y="6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5" name="Freeform 483"/>
              <p:cNvSpPr/>
              <p:nvPr/>
            </p:nvSpPr>
            <p:spPr bwMode="auto">
              <a:xfrm>
                <a:off x="5558" y="1386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6" name="Freeform 484"/>
              <p:cNvSpPr/>
              <p:nvPr/>
            </p:nvSpPr>
            <p:spPr bwMode="auto">
              <a:xfrm>
                <a:off x="5576" y="1387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7" name="Freeform 485"/>
              <p:cNvSpPr/>
              <p:nvPr/>
            </p:nvSpPr>
            <p:spPr bwMode="auto">
              <a:xfrm>
                <a:off x="5565" y="1332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8" name="Freeform 486"/>
              <p:cNvSpPr/>
              <p:nvPr/>
            </p:nvSpPr>
            <p:spPr bwMode="auto">
              <a:xfrm>
                <a:off x="5581" y="1334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9" name="Freeform 487"/>
              <p:cNvSpPr/>
              <p:nvPr/>
            </p:nvSpPr>
            <p:spPr bwMode="auto">
              <a:xfrm>
                <a:off x="5067" y="1791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0" name="Freeform 488"/>
              <p:cNvSpPr/>
              <p:nvPr/>
            </p:nvSpPr>
            <p:spPr bwMode="auto">
              <a:xfrm>
                <a:off x="5071" y="1765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1" name="Freeform 489"/>
              <p:cNvSpPr/>
              <p:nvPr/>
            </p:nvSpPr>
            <p:spPr bwMode="auto">
              <a:xfrm>
                <a:off x="5074" y="174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2" name="Freeform 490"/>
              <p:cNvSpPr/>
              <p:nvPr/>
            </p:nvSpPr>
            <p:spPr bwMode="auto">
              <a:xfrm>
                <a:off x="5077" y="171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3" name="Freeform 491"/>
              <p:cNvSpPr/>
              <p:nvPr/>
            </p:nvSpPr>
            <p:spPr bwMode="auto">
              <a:xfrm>
                <a:off x="5079" y="1688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4" name="Freeform 492"/>
              <p:cNvSpPr/>
              <p:nvPr/>
            </p:nvSpPr>
            <p:spPr bwMode="auto">
              <a:xfrm>
                <a:off x="5084" y="1663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6 h 46"/>
                  <a:gd name="T4" fmla="*/ 0 w 413"/>
                  <a:gd name="T5" fmla="*/ 0 h 46"/>
                  <a:gd name="T6" fmla="*/ 0 w 413"/>
                  <a:gd name="T7" fmla="*/ 1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5" name="Freeform 493"/>
              <p:cNvSpPr/>
              <p:nvPr/>
            </p:nvSpPr>
            <p:spPr bwMode="auto">
              <a:xfrm>
                <a:off x="5086" y="1637"/>
                <a:ext cx="415" cy="47"/>
              </a:xfrm>
              <a:custGeom>
                <a:avLst/>
                <a:gdLst>
                  <a:gd name="T0" fmla="*/ 415 w 415"/>
                  <a:gd name="T1" fmla="*/ 47 h 47"/>
                  <a:gd name="T2" fmla="*/ 415 w 415"/>
                  <a:gd name="T3" fmla="*/ 46 h 47"/>
                  <a:gd name="T4" fmla="*/ 0 w 415"/>
                  <a:gd name="T5" fmla="*/ 0 h 47"/>
                  <a:gd name="T6" fmla="*/ 0 w 415"/>
                  <a:gd name="T7" fmla="*/ 1 h 47"/>
                  <a:gd name="T8" fmla="*/ 415 w 415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7">
                    <a:moveTo>
                      <a:pt x="415" y="47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7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6" name="Freeform 494"/>
              <p:cNvSpPr/>
              <p:nvPr/>
            </p:nvSpPr>
            <p:spPr bwMode="auto">
              <a:xfrm>
                <a:off x="5089" y="1611"/>
                <a:ext cx="415" cy="48"/>
              </a:xfrm>
              <a:custGeom>
                <a:avLst/>
                <a:gdLst>
                  <a:gd name="T0" fmla="*/ 415 w 415"/>
                  <a:gd name="T1" fmla="*/ 48 h 48"/>
                  <a:gd name="T2" fmla="*/ 415 w 415"/>
                  <a:gd name="T3" fmla="*/ 46 h 48"/>
                  <a:gd name="T4" fmla="*/ 0 w 415"/>
                  <a:gd name="T5" fmla="*/ 0 h 48"/>
                  <a:gd name="T6" fmla="*/ 0 w 415"/>
                  <a:gd name="T7" fmla="*/ 2 h 48"/>
                  <a:gd name="T8" fmla="*/ 415 w 415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8">
                    <a:moveTo>
                      <a:pt x="415" y="48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7" name="Freeform 495"/>
              <p:cNvSpPr/>
              <p:nvPr/>
            </p:nvSpPr>
            <p:spPr bwMode="auto">
              <a:xfrm>
                <a:off x="5092" y="1587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1 w 414"/>
                  <a:gd name="T5" fmla="*/ 0 h 46"/>
                  <a:gd name="T6" fmla="*/ 0 w 414"/>
                  <a:gd name="T7" fmla="*/ 0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8" name="Freeform 496"/>
              <p:cNvSpPr/>
              <p:nvPr/>
            </p:nvSpPr>
            <p:spPr bwMode="auto">
              <a:xfrm>
                <a:off x="5096" y="1561"/>
                <a:ext cx="414" cy="46"/>
              </a:xfrm>
              <a:custGeom>
                <a:avLst/>
                <a:gdLst>
                  <a:gd name="T0" fmla="*/ 413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0 h 46"/>
                  <a:gd name="T8" fmla="*/ 413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3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9" name="Freeform 497"/>
              <p:cNvSpPr/>
              <p:nvPr/>
            </p:nvSpPr>
            <p:spPr bwMode="auto">
              <a:xfrm>
                <a:off x="5098" y="153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0" name="Freeform 498"/>
              <p:cNvSpPr/>
              <p:nvPr/>
            </p:nvSpPr>
            <p:spPr bwMode="auto">
              <a:xfrm>
                <a:off x="5101" y="151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1" name="Freeform 499"/>
              <p:cNvSpPr/>
              <p:nvPr/>
            </p:nvSpPr>
            <p:spPr bwMode="auto">
              <a:xfrm>
                <a:off x="5105" y="148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2" name="Freeform 500"/>
              <p:cNvSpPr/>
              <p:nvPr/>
            </p:nvSpPr>
            <p:spPr bwMode="auto">
              <a:xfrm>
                <a:off x="5108" y="1459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3" name="Freeform 501"/>
              <p:cNvSpPr/>
              <p:nvPr/>
            </p:nvSpPr>
            <p:spPr bwMode="auto">
              <a:xfrm>
                <a:off x="5111" y="1433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4" name="Freeform 502"/>
              <p:cNvSpPr/>
              <p:nvPr/>
            </p:nvSpPr>
            <p:spPr bwMode="auto">
              <a:xfrm>
                <a:off x="5113" y="140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5" name="Freeform 503"/>
              <p:cNvSpPr/>
              <p:nvPr/>
            </p:nvSpPr>
            <p:spPr bwMode="auto">
              <a:xfrm>
                <a:off x="5117" y="1382"/>
                <a:ext cx="414" cy="45"/>
              </a:xfrm>
              <a:custGeom>
                <a:avLst/>
                <a:gdLst>
                  <a:gd name="T0" fmla="*/ 414 w 414"/>
                  <a:gd name="T1" fmla="*/ 45 h 45"/>
                  <a:gd name="T2" fmla="*/ 414 w 414"/>
                  <a:gd name="T3" fmla="*/ 45 h 45"/>
                  <a:gd name="T4" fmla="*/ 0 w 414"/>
                  <a:gd name="T5" fmla="*/ 0 h 45"/>
                  <a:gd name="T6" fmla="*/ 0 w 414"/>
                  <a:gd name="T7" fmla="*/ 1 h 45"/>
                  <a:gd name="T8" fmla="*/ 414 w 414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5">
                    <a:moveTo>
                      <a:pt x="414" y="45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5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6" name="Freeform 504"/>
              <p:cNvSpPr/>
              <p:nvPr/>
            </p:nvSpPr>
            <p:spPr bwMode="auto">
              <a:xfrm>
                <a:off x="5120" y="135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7" name="Freeform 505"/>
              <p:cNvSpPr/>
              <p:nvPr/>
            </p:nvSpPr>
            <p:spPr bwMode="auto">
              <a:xfrm>
                <a:off x="5120" y="135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8" name="Freeform 506"/>
              <p:cNvSpPr/>
              <p:nvPr/>
            </p:nvSpPr>
            <p:spPr bwMode="auto">
              <a:xfrm>
                <a:off x="5123" y="133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9" name="Freeform 507"/>
              <p:cNvSpPr/>
              <p:nvPr/>
            </p:nvSpPr>
            <p:spPr bwMode="auto">
              <a:xfrm>
                <a:off x="5123" y="133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0" name="Freeform 508"/>
              <p:cNvSpPr/>
              <p:nvPr/>
            </p:nvSpPr>
            <p:spPr bwMode="auto">
              <a:xfrm>
                <a:off x="5126" y="1304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1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4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1" name="Freeform 509"/>
              <p:cNvSpPr/>
              <p:nvPr/>
            </p:nvSpPr>
            <p:spPr bwMode="auto">
              <a:xfrm>
                <a:off x="5126" y="1304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1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4" y="4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2" name="Freeform 510"/>
              <p:cNvSpPr/>
              <p:nvPr/>
            </p:nvSpPr>
            <p:spPr bwMode="auto">
              <a:xfrm>
                <a:off x="5208" y="1288"/>
                <a:ext cx="336" cy="38"/>
              </a:xfrm>
              <a:custGeom>
                <a:avLst/>
                <a:gdLst>
                  <a:gd name="T0" fmla="*/ 335 w 336"/>
                  <a:gd name="T1" fmla="*/ 38 h 38"/>
                  <a:gd name="T2" fmla="*/ 336 w 336"/>
                  <a:gd name="T3" fmla="*/ 37 h 38"/>
                  <a:gd name="T4" fmla="*/ 2 w 336"/>
                  <a:gd name="T5" fmla="*/ 0 h 38"/>
                  <a:gd name="T6" fmla="*/ 0 w 336"/>
                  <a:gd name="T7" fmla="*/ 2 h 38"/>
                  <a:gd name="T8" fmla="*/ 335 w 336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38">
                    <a:moveTo>
                      <a:pt x="335" y="38"/>
                    </a:moveTo>
                    <a:lnTo>
                      <a:pt x="336" y="37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335" y="3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3" name="Freeform 512"/>
              <p:cNvSpPr/>
              <p:nvPr/>
            </p:nvSpPr>
            <p:spPr bwMode="auto">
              <a:xfrm>
                <a:off x="4890" y="2044"/>
                <a:ext cx="405" cy="405"/>
              </a:xfrm>
              <a:custGeom>
                <a:avLst/>
                <a:gdLst>
                  <a:gd name="T0" fmla="*/ 280 w 299"/>
                  <a:gd name="T1" fmla="*/ 114 h 300"/>
                  <a:gd name="T2" fmla="*/ 186 w 299"/>
                  <a:gd name="T3" fmla="*/ 280 h 300"/>
                  <a:gd name="T4" fmla="*/ 19 w 299"/>
                  <a:gd name="T5" fmla="*/ 186 h 300"/>
                  <a:gd name="T6" fmla="*/ 113 w 299"/>
                  <a:gd name="T7" fmla="*/ 20 h 300"/>
                  <a:gd name="T8" fmla="*/ 280 w 299"/>
                  <a:gd name="T9" fmla="*/ 114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9" h="300">
                    <a:moveTo>
                      <a:pt x="280" y="114"/>
                    </a:moveTo>
                    <a:cubicBezTo>
                      <a:pt x="299" y="186"/>
                      <a:pt x="257" y="260"/>
                      <a:pt x="186" y="280"/>
                    </a:cubicBezTo>
                    <a:cubicBezTo>
                      <a:pt x="114" y="300"/>
                      <a:pt x="39" y="258"/>
                      <a:pt x="19" y="186"/>
                    </a:cubicBezTo>
                    <a:cubicBezTo>
                      <a:pt x="0" y="114"/>
                      <a:pt x="42" y="40"/>
                      <a:pt x="113" y="20"/>
                    </a:cubicBezTo>
                    <a:cubicBezTo>
                      <a:pt x="185" y="0"/>
                      <a:pt x="260" y="42"/>
                      <a:pt x="280" y="1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4" name="Freeform 513"/>
              <p:cNvSpPr/>
              <p:nvPr/>
            </p:nvSpPr>
            <p:spPr bwMode="auto">
              <a:xfrm>
                <a:off x="4902" y="2056"/>
                <a:ext cx="381" cy="381"/>
              </a:xfrm>
              <a:custGeom>
                <a:avLst/>
                <a:gdLst>
                  <a:gd name="T0" fmla="*/ 263 w 281"/>
                  <a:gd name="T1" fmla="*/ 107 h 282"/>
                  <a:gd name="T2" fmla="*/ 174 w 281"/>
                  <a:gd name="T3" fmla="*/ 263 h 282"/>
                  <a:gd name="T4" fmla="*/ 18 w 281"/>
                  <a:gd name="T5" fmla="*/ 175 h 282"/>
                  <a:gd name="T6" fmla="*/ 107 w 281"/>
                  <a:gd name="T7" fmla="*/ 19 h 282"/>
                  <a:gd name="T8" fmla="*/ 263 w 281"/>
                  <a:gd name="T9" fmla="*/ 107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1" h="282">
                    <a:moveTo>
                      <a:pt x="263" y="107"/>
                    </a:moveTo>
                    <a:cubicBezTo>
                      <a:pt x="281" y="175"/>
                      <a:pt x="242" y="244"/>
                      <a:pt x="174" y="263"/>
                    </a:cubicBezTo>
                    <a:cubicBezTo>
                      <a:pt x="107" y="282"/>
                      <a:pt x="37" y="242"/>
                      <a:pt x="18" y="175"/>
                    </a:cubicBezTo>
                    <a:cubicBezTo>
                      <a:pt x="0" y="107"/>
                      <a:pt x="39" y="38"/>
                      <a:pt x="107" y="19"/>
                    </a:cubicBezTo>
                    <a:cubicBezTo>
                      <a:pt x="174" y="0"/>
                      <a:pt x="244" y="40"/>
                      <a:pt x="263" y="107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5" name="Freeform 514"/>
              <p:cNvSpPr/>
              <p:nvPr/>
            </p:nvSpPr>
            <p:spPr bwMode="auto">
              <a:xfrm>
                <a:off x="5184" y="2166"/>
                <a:ext cx="122" cy="67"/>
              </a:xfrm>
              <a:custGeom>
                <a:avLst/>
                <a:gdLst>
                  <a:gd name="T0" fmla="*/ 86 w 90"/>
                  <a:gd name="T1" fmla="*/ 9 h 50"/>
                  <a:gd name="T2" fmla="*/ 88 w 90"/>
                  <a:gd name="T3" fmla="*/ 18 h 50"/>
                  <a:gd name="T4" fmla="*/ 81 w 90"/>
                  <a:gd name="T5" fmla="*/ 31 h 50"/>
                  <a:gd name="T6" fmla="*/ 17 w 90"/>
                  <a:gd name="T7" fmla="*/ 48 h 50"/>
                  <a:gd name="T8" fmla="*/ 4 w 90"/>
                  <a:gd name="T9" fmla="*/ 41 h 50"/>
                  <a:gd name="T10" fmla="*/ 1 w 90"/>
                  <a:gd name="T11" fmla="*/ 32 h 50"/>
                  <a:gd name="T12" fmla="*/ 9 w 90"/>
                  <a:gd name="T13" fmla="*/ 19 h 50"/>
                  <a:gd name="T14" fmla="*/ 73 w 90"/>
                  <a:gd name="T15" fmla="*/ 2 h 50"/>
                  <a:gd name="T16" fmla="*/ 86 w 90"/>
                  <a:gd name="T17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0" h="50">
                    <a:moveTo>
                      <a:pt x="86" y="9"/>
                    </a:moveTo>
                    <a:cubicBezTo>
                      <a:pt x="88" y="18"/>
                      <a:pt x="88" y="18"/>
                      <a:pt x="88" y="18"/>
                    </a:cubicBezTo>
                    <a:cubicBezTo>
                      <a:pt x="90" y="23"/>
                      <a:pt x="86" y="29"/>
                      <a:pt x="81" y="31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1" y="50"/>
                      <a:pt x="5" y="47"/>
                      <a:pt x="4" y="41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27"/>
                      <a:pt x="3" y="21"/>
                      <a:pt x="9" y="19"/>
                    </a:cubicBezTo>
                    <a:cubicBezTo>
                      <a:pt x="73" y="2"/>
                      <a:pt x="73" y="2"/>
                      <a:pt x="73" y="2"/>
                    </a:cubicBezTo>
                    <a:cubicBezTo>
                      <a:pt x="78" y="0"/>
                      <a:pt x="84" y="3"/>
                      <a:pt x="86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6" name="Freeform 515"/>
              <p:cNvSpPr/>
              <p:nvPr/>
            </p:nvSpPr>
            <p:spPr bwMode="auto">
              <a:xfrm>
                <a:off x="5193" y="2174"/>
                <a:ext cx="105" cy="50"/>
              </a:xfrm>
              <a:custGeom>
                <a:avLst/>
                <a:gdLst>
                  <a:gd name="T0" fmla="*/ 74 w 77"/>
                  <a:gd name="T1" fmla="*/ 6 h 37"/>
                  <a:gd name="T2" fmla="*/ 76 w 77"/>
                  <a:gd name="T3" fmla="*/ 11 h 37"/>
                  <a:gd name="T4" fmla="*/ 71 w 77"/>
                  <a:gd name="T5" fmla="*/ 20 h 37"/>
                  <a:gd name="T6" fmla="*/ 11 w 77"/>
                  <a:gd name="T7" fmla="*/ 36 h 37"/>
                  <a:gd name="T8" fmla="*/ 3 w 77"/>
                  <a:gd name="T9" fmla="*/ 32 h 37"/>
                  <a:gd name="T10" fmla="*/ 1 w 77"/>
                  <a:gd name="T11" fmla="*/ 26 h 37"/>
                  <a:gd name="T12" fmla="*/ 6 w 77"/>
                  <a:gd name="T13" fmla="*/ 18 h 37"/>
                  <a:gd name="T14" fmla="*/ 66 w 77"/>
                  <a:gd name="T15" fmla="*/ 1 h 37"/>
                  <a:gd name="T16" fmla="*/ 74 w 77"/>
                  <a:gd name="T17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7" h="37">
                    <a:moveTo>
                      <a:pt x="74" y="6"/>
                    </a:moveTo>
                    <a:cubicBezTo>
                      <a:pt x="76" y="11"/>
                      <a:pt x="76" y="11"/>
                      <a:pt x="76" y="11"/>
                    </a:cubicBezTo>
                    <a:cubicBezTo>
                      <a:pt x="77" y="15"/>
                      <a:pt x="75" y="19"/>
                      <a:pt x="71" y="20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7" y="37"/>
                      <a:pt x="4" y="35"/>
                      <a:pt x="3" y="32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0" y="23"/>
                      <a:pt x="2" y="19"/>
                      <a:pt x="6" y="18"/>
                    </a:cubicBezTo>
                    <a:cubicBezTo>
                      <a:pt x="66" y="1"/>
                      <a:pt x="66" y="1"/>
                      <a:pt x="66" y="1"/>
                    </a:cubicBezTo>
                    <a:cubicBezTo>
                      <a:pt x="69" y="0"/>
                      <a:pt x="73" y="2"/>
                      <a:pt x="74" y="6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7" name="Freeform 516"/>
              <p:cNvSpPr/>
              <p:nvPr/>
            </p:nvSpPr>
            <p:spPr bwMode="auto">
              <a:xfrm>
                <a:off x="4932" y="2087"/>
                <a:ext cx="321" cy="319"/>
              </a:xfrm>
              <a:custGeom>
                <a:avLst/>
                <a:gdLst>
                  <a:gd name="T0" fmla="*/ 221 w 237"/>
                  <a:gd name="T1" fmla="*/ 90 h 236"/>
                  <a:gd name="T2" fmla="*/ 147 w 237"/>
                  <a:gd name="T3" fmla="*/ 220 h 236"/>
                  <a:gd name="T4" fmla="*/ 16 w 237"/>
                  <a:gd name="T5" fmla="*/ 146 h 236"/>
                  <a:gd name="T6" fmla="*/ 90 w 237"/>
                  <a:gd name="T7" fmla="*/ 16 h 236"/>
                  <a:gd name="T8" fmla="*/ 221 w 237"/>
                  <a:gd name="T9" fmla="*/ 9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236">
                    <a:moveTo>
                      <a:pt x="221" y="90"/>
                    </a:moveTo>
                    <a:cubicBezTo>
                      <a:pt x="237" y="146"/>
                      <a:pt x="203" y="205"/>
                      <a:pt x="147" y="220"/>
                    </a:cubicBezTo>
                    <a:cubicBezTo>
                      <a:pt x="90" y="236"/>
                      <a:pt x="32" y="203"/>
                      <a:pt x="16" y="146"/>
                    </a:cubicBezTo>
                    <a:cubicBezTo>
                      <a:pt x="0" y="90"/>
                      <a:pt x="34" y="31"/>
                      <a:pt x="90" y="16"/>
                    </a:cubicBezTo>
                    <a:cubicBezTo>
                      <a:pt x="147" y="0"/>
                      <a:pt x="205" y="33"/>
                      <a:pt x="221" y="9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8" name="Freeform 517"/>
              <p:cNvSpPr/>
              <p:nvPr/>
            </p:nvSpPr>
            <p:spPr bwMode="auto">
              <a:xfrm>
                <a:off x="4948" y="2103"/>
                <a:ext cx="289" cy="287"/>
              </a:xfrm>
              <a:custGeom>
                <a:avLst/>
                <a:gdLst>
                  <a:gd name="T0" fmla="*/ 199 w 213"/>
                  <a:gd name="T1" fmla="*/ 80 h 212"/>
                  <a:gd name="T2" fmla="*/ 132 w 213"/>
                  <a:gd name="T3" fmla="*/ 198 h 212"/>
                  <a:gd name="T4" fmla="*/ 14 w 213"/>
                  <a:gd name="T5" fmla="*/ 132 h 212"/>
                  <a:gd name="T6" fmla="*/ 81 w 213"/>
                  <a:gd name="T7" fmla="*/ 14 h 212"/>
                  <a:gd name="T8" fmla="*/ 199 w 213"/>
                  <a:gd name="T9" fmla="*/ 8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212">
                    <a:moveTo>
                      <a:pt x="199" y="80"/>
                    </a:moveTo>
                    <a:cubicBezTo>
                      <a:pt x="213" y="131"/>
                      <a:pt x="183" y="184"/>
                      <a:pt x="132" y="198"/>
                    </a:cubicBezTo>
                    <a:cubicBezTo>
                      <a:pt x="81" y="212"/>
                      <a:pt x="28" y="182"/>
                      <a:pt x="14" y="132"/>
                    </a:cubicBezTo>
                    <a:cubicBezTo>
                      <a:pt x="0" y="81"/>
                      <a:pt x="30" y="28"/>
                      <a:pt x="81" y="14"/>
                    </a:cubicBezTo>
                    <a:cubicBezTo>
                      <a:pt x="132" y="0"/>
                      <a:pt x="185" y="29"/>
                      <a:pt x="199" y="80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9" name="Freeform 520"/>
              <p:cNvSpPr/>
              <p:nvPr/>
            </p:nvSpPr>
            <p:spPr bwMode="auto">
              <a:xfrm>
                <a:off x="5314" y="2287"/>
                <a:ext cx="507" cy="454"/>
              </a:xfrm>
              <a:custGeom>
                <a:avLst/>
                <a:gdLst>
                  <a:gd name="T0" fmla="*/ 75 w 374"/>
                  <a:gd name="T1" fmla="*/ 24 h 336"/>
                  <a:gd name="T2" fmla="*/ 12 w 374"/>
                  <a:gd name="T3" fmla="*/ 125 h 336"/>
                  <a:gd name="T4" fmla="*/ 32 w 374"/>
                  <a:gd name="T5" fmla="*/ 188 h 336"/>
                  <a:gd name="T6" fmla="*/ 236 w 374"/>
                  <a:gd name="T7" fmla="*/ 321 h 336"/>
                  <a:gd name="T8" fmla="*/ 299 w 374"/>
                  <a:gd name="T9" fmla="*/ 313 h 336"/>
                  <a:gd name="T10" fmla="*/ 362 w 374"/>
                  <a:gd name="T11" fmla="*/ 211 h 336"/>
                  <a:gd name="T12" fmla="*/ 342 w 374"/>
                  <a:gd name="T13" fmla="*/ 148 h 336"/>
                  <a:gd name="T14" fmla="*/ 138 w 374"/>
                  <a:gd name="T15" fmla="*/ 15 h 336"/>
                  <a:gd name="T16" fmla="*/ 75 w 374"/>
                  <a:gd name="T17" fmla="*/ 24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4" h="336">
                    <a:moveTo>
                      <a:pt x="75" y="24"/>
                    </a:moveTo>
                    <a:cubicBezTo>
                      <a:pt x="12" y="125"/>
                      <a:pt x="12" y="125"/>
                      <a:pt x="12" y="125"/>
                    </a:cubicBezTo>
                    <a:cubicBezTo>
                      <a:pt x="0" y="145"/>
                      <a:pt x="9" y="173"/>
                      <a:pt x="32" y="188"/>
                    </a:cubicBezTo>
                    <a:cubicBezTo>
                      <a:pt x="236" y="321"/>
                      <a:pt x="236" y="321"/>
                      <a:pt x="236" y="321"/>
                    </a:cubicBezTo>
                    <a:cubicBezTo>
                      <a:pt x="259" y="336"/>
                      <a:pt x="287" y="332"/>
                      <a:pt x="299" y="313"/>
                    </a:cubicBezTo>
                    <a:cubicBezTo>
                      <a:pt x="362" y="211"/>
                      <a:pt x="362" y="211"/>
                      <a:pt x="362" y="211"/>
                    </a:cubicBezTo>
                    <a:cubicBezTo>
                      <a:pt x="374" y="191"/>
                      <a:pt x="365" y="163"/>
                      <a:pt x="342" y="148"/>
                    </a:cubicBezTo>
                    <a:cubicBezTo>
                      <a:pt x="138" y="15"/>
                      <a:pt x="138" y="15"/>
                      <a:pt x="138" y="15"/>
                    </a:cubicBezTo>
                    <a:cubicBezTo>
                      <a:pt x="115" y="0"/>
                      <a:pt x="87" y="4"/>
                      <a:pt x="75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0" name="Freeform 521"/>
              <p:cNvSpPr/>
              <p:nvPr/>
            </p:nvSpPr>
            <p:spPr bwMode="auto">
              <a:xfrm>
                <a:off x="5365" y="2367"/>
                <a:ext cx="40" cy="58"/>
              </a:xfrm>
              <a:custGeom>
                <a:avLst/>
                <a:gdLst>
                  <a:gd name="T0" fmla="*/ 24 w 29"/>
                  <a:gd name="T1" fmla="*/ 1 h 43"/>
                  <a:gd name="T2" fmla="*/ 1 w 29"/>
                  <a:gd name="T3" fmla="*/ 39 h 43"/>
                  <a:gd name="T4" fmla="*/ 2 w 29"/>
                  <a:gd name="T5" fmla="*/ 42 h 43"/>
                  <a:gd name="T6" fmla="*/ 5 w 29"/>
                  <a:gd name="T7" fmla="*/ 42 h 43"/>
                  <a:gd name="T8" fmla="*/ 29 w 29"/>
                  <a:gd name="T9" fmla="*/ 4 h 43"/>
                  <a:gd name="T10" fmla="*/ 28 w 29"/>
                  <a:gd name="T11" fmla="*/ 1 h 43"/>
                  <a:gd name="T12" fmla="*/ 24 w 29"/>
                  <a:gd name="T13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43">
                    <a:moveTo>
                      <a:pt x="24" y="1"/>
                    </a:moveTo>
                    <a:cubicBezTo>
                      <a:pt x="1" y="39"/>
                      <a:pt x="1" y="39"/>
                      <a:pt x="1" y="39"/>
                    </a:cubicBezTo>
                    <a:cubicBezTo>
                      <a:pt x="0" y="40"/>
                      <a:pt x="1" y="42"/>
                      <a:pt x="2" y="42"/>
                    </a:cubicBezTo>
                    <a:cubicBezTo>
                      <a:pt x="3" y="43"/>
                      <a:pt x="5" y="43"/>
                      <a:pt x="5" y="42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3"/>
                      <a:pt x="29" y="2"/>
                      <a:pt x="28" y="1"/>
                    </a:cubicBezTo>
                    <a:cubicBezTo>
                      <a:pt x="26" y="0"/>
                      <a:pt x="25" y="0"/>
                      <a:pt x="24" y="1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1" name="Freeform 522"/>
              <p:cNvSpPr/>
              <p:nvPr/>
            </p:nvSpPr>
            <p:spPr bwMode="auto">
              <a:xfrm>
                <a:off x="5734" y="2620"/>
                <a:ext cx="23" cy="21"/>
              </a:xfrm>
              <a:custGeom>
                <a:avLst/>
                <a:gdLst>
                  <a:gd name="T0" fmla="*/ 12 w 17"/>
                  <a:gd name="T1" fmla="*/ 2 h 16"/>
                  <a:gd name="T2" fmla="*/ 15 w 17"/>
                  <a:gd name="T3" fmla="*/ 12 h 16"/>
                  <a:gd name="T4" fmla="*/ 5 w 17"/>
                  <a:gd name="T5" fmla="*/ 14 h 16"/>
                  <a:gd name="T6" fmla="*/ 2 w 17"/>
                  <a:gd name="T7" fmla="*/ 4 h 16"/>
                  <a:gd name="T8" fmla="*/ 12 w 17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12" y="2"/>
                    </a:moveTo>
                    <a:cubicBezTo>
                      <a:pt x="16" y="5"/>
                      <a:pt x="17" y="9"/>
                      <a:pt x="15" y="12"/>
                    </a:cubicBezTo>
                    <a:cubicBezTo>
                      <a:pt x="13" y="16"/>
                      <a:pt x="9" y="16"/>
                      <a:pt x="5" y="14"/>
                    </a:cubicBezTo>
                    <a:cubicBezTo>
                      <a:pt x="1" y="11"/>
                      <a:pt x="0" y="7"/>
                      <a:pt x="2" y="4"/>
                    </a:cubicBezTo>
                    <a:cubicBezTo>
                      <a:pt x="4" y="1"/>
                      <a:pt x="8" y="0"/>
                      <a:pt x="12" y="2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2" name="Freeform 523"/>
              <p:cNvSpPr/>
              <p:nvPr/>
            </p:nvSpPr>
            <p:spPr bwMode="auto">
              <a:xfrm>
                <a:off x="5344" y="2309"/>
                <a:ext cx="443" cy="208"/>
              </a:xfrm>
              <a:custGeom>
                <a:avLst/>
                <a:gdLst>
                  <a:gd name="T0" fmla="*/ 443 w 443"/>
                  <a:gd name="T1" fmla="*/ 208 h 208"/>
                  <a:gd name="T2" fmla="*/ 124 w 443"/>
                  <a:gd name="T3" fmla="*/ 0 h 208"/>
                  <a:gd name="T4" fmla="*/ 123 w 443"/>
                  <a:gd name="T5" fmla="*/ 1 h 208"/>
                  <a:gd name="T6" fmla="*/ 0 w 443"/>
                  <a:gd name="T7" fmla="*/ 200 h 208"/>
                  <a:gd name="T8" fmla="*/ 1 w 443"/>
                  <a:gd name="T9" fmla="*/ 201 h 208"/>
                  <a:gd name="T10" fmla="*/ 4 w 443"/>
                  <a:gd name="T11" fmla="*/ 203 h 208"/>
                  <a:gd name="T12" fmla="*/ 443 w 443"/>
                  <a:gd name="T13" fmla="*/ 208 h 208"/>
                  <a:gd name="T14" fmla="*/ 443 w 443"/>
                  <a:gd name="T15" fmla="*/ 208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3" h="208">
                    <a:moveTo>
                      <a:pt x="443" y="208"/>
                    </a:moveTo>
                    <a:lnTo>
                      <a:pt x="124" y="0"/>
                    </a:lnTo>
                    <a:lnTo>
                      <a:pt x="123" y="1"/>
                    </a:lnTo>
                    <a:lnTo>
                      <a:pt x="0" y="200"/>
                    </a:lnTo>
                    <a:lnTo>
                      <a:pt x="1" y="201"/>
                    </a:lnTo>
                    <a:lnTo>
                      <a:pt x="4" y="203"/>
                    </a:lnTo>
                    <a:lnTo>
                      <a:pt x="443" y="208"/>
                    </a:lnTo>
                    <a:lnTo>
                      <a:pt x="443" y="208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3" name="Freeform 524"/>
              <p:cNvSpPr/>
              <p:nvPr/>
            </p:nvSpPr>
            <p:spPr bwMode="auto">
              <a:xfrm>
                <a:off x="5348" y="2512"/>
                <a:ext cx="439" cy="205"/>
              </a:xfrm>
              <a:custGeom>
                <a:avLst/>
                <a:gdLst>
                  <a:gd name="T0" fmla="*/ 317 w 439"/>
                  <a:gd name="T1" fmla="*/ 205 h 205"/>
                  <a:gd name="T2" fmla="*/ 439 w 439"/>
                  <a:gd name="T3" fmla="*/ 6 h 205"/>
                  <a:gd name="T4" fmla="*/ 439 w 439"/>
                  <a:gd name="T5" fmla="*/ 5 h 205"/>
                  <a:gd name="T6" fmla="*/ 0 w 439"/>
                  <a:gd name="T7" fmla="*/ 0 h 205"/>
                  <a:gd name="T8" fmla="*/ 316 w 439"/>
                  <a:gd name="T9" fmla="*/ 205 h 205"/>
                  <a:gd name="T10" fmla="*/ 317 w 439"/>
                  <a:gd name="T11" fmla="*/ 20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9" h="205">
                    <a:moveTo>
                      <a:pt x="317" y="205"/>
                    </a:moveTo>
                    <a:lnTo>
                      <a:pt x="439" y="6"/>
                    </a:lnTo>
                    <a:lnTo>
                      <a:pt x="439" y="5"/>
                    </a:lnTo>
                    <a:lnTo>
                      <a:pt x="0" y="0"/>
                    </a:lnTo>
                    <a:lnTo>
                      <a:pt x="316" y="205"/>
                    </a:lnTo>
                    <a:lnTo>
                      <a:pt x="317" y="205"/>
                    </a:lnTo>
                    <a:close/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4" name="Freeform 525"/>
              <p:cNvSpPr/>
              <p:nvPr/>
            </p:nvSpPr>
            <p:spPr bwMode="auto">
              <a:xfrm>
                <a:off x="4936" y="3912"/>
                <a:ext cx="301" cy="353"/>
              </a:xfrm>
              <a:custGeom>
                <a:avLst/>
                <a:gdLst>
                  <a:gd name="T0" fmla="*/ 172 w 222"/>
                  <a:gd name="T1" fmla="*/ 39 h 261"/>
                  <a:gd name="T2" fmla="*/ 130 w 222"/>
                  <a:gd name="T3" fmla="*/ 95 h 261"/>
                  <a:gd name="T4" fmla="*/ 142 w 222"/>
                  <a:gd name="T5" fmla="*/ 23 h 261"/>
                  <a:gd name="T6" fmla="*/ 122 w 222"/>
                  <a:gd name="T7" fmla="*/ 5 h 261"/>
                  <a:gd name="T8" fmla="*/ 105 w 222"/>
                  <a:gd name="T9" fmla="*/ 36 h 261"/>
                  <a:gd name="T10" fmla="*/ 85 w 222"/>
                  <a:gd name="T11" fmla="*/ 86 h 261"/>
                  <a:gd name="T12" fmla="*/ 71 w 222"/>
                  <a:gd name="T13" fmla="*/ 22 h 261"/>
                  <a:gd name="T14" fmla="*/ 41 w 222"/>
                  <a:gd name="T15" fmla="*/ 114 h 261"/>
                  <a:gd name="T16" fmla="*/ 0 w 222"/>
                  <a:gd name="T17" fmla="*/ 217 h 261"/>
                  <a:gd name="T18" fmla="*/ 57 w 222"/>
                  <a:gd name="T19" fmla="*/ 261 h 261"/>
                  <a:gd name="T20" fmla="*/ 66 w 222"/>
                  <a:gd name="T21" fmla="*/ 253 h 261"/>
                  <a:gd name="T22" fmla="*/ 189 w 222"/>
                  <a:gd name="T23" fmla="*/ 204 h 261"/>
                  <a:gd name="T24" fmla="*/ 164 w 222"/>
                  <a:gd name="T25" fmla="*/ 173 h 261"/>
                  <a:gd name="T26" fmla="*/ 127 w 222"/>
                  <a:gd name="T27" fmla="*/ 184 h 261"/>
                  <a:gd name="T28" fmla="*/ 184 w 222"/>
                  <a:gd name="T29" fmla="*/ 91 h 261"/>
                  <a:gd name="T30" fmla="*/ 172 w 222"/>
                  <a:gd name="T31" fmla="*/ 39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2" h="261">
                    <a:moveTo>
                      <a:pt x="172" y="39"/>
                    </a:moveTo>
                    <a:cubicBezTo>
                      <a:pt x="161" y="59"/>
                      <a:pt x="127" y="106"/>
                      <a:pt x="130" y="95"/>
                    </a:cubicBezTo>
                    <a:cubicBezTo>
                      <a:pt x="139" y="51"/>
                      <a:pt x="142" y="34"/>
                      <a:pt x="142" y="23"/>
                    </a:cubicBezTo>
                    <a:cubicBezTo>
                      <a:pt x="143" y="8"/>
                      <a:pt x="132" y="0"/>
                      <a:pt x="122" y="5"/>
                    </a:cubicBezTo>
                    <a:cubicBezTo>
                      <a:pt x="115" y="8"/>
                      <a:pt x="108" y="20"/>
                      <a:pt x="105" y="36"/>
                    </a:cubicBezTo>
                    <a:cubicBezTo>
                      <a:pt x="98" y="73"/>
                      <a:pt x="85" y="86"/>
                      <a:pt x="85" y="86"/>
                    </a:cubicBezTo>
                    <a:cubicBezTo>
                      <a:pt x="85" y="86"/>
                      <a:pt x="103" y="2"/>
                      <a:pt x="71" y="22"/>
                    </a:cubicBezTo>
                    <a:cubicBezTo>
                      <a:pt x="64" y="26"/>
                      <a:pt x="41" y="114"/>
                      <a:pt x="41" y="114"/>
                    </a:cubicBezTo>
                    <a:cubicBezTo>
                      <a:pt x="26" y="155"/>
                      <a:pt x="13" y="173"/>
                      <a:pt x="0" y="217"/>
                    </a:cubicBezTo>
                    <a:cubicBezTo>
                      <a:pt x="21" y="229"/>
                      <a:pt x="39" y="245"/>
                      <a:pt x="57" y="261"/>
                    </a:cubicBezTo>
                    <a:cubicBezTo>
                      <a:pt x="63" y="256"/>
                      <a:pt x="66" y="253"/>
                      <a:pt x="66" y="253"/>
                    </a:cubicBezTo>
                    <a:cubicBezTo>
                      <a:pt x="66" y="253"/>
                      <a:pt x="145" y="208"/>
                      <a:pt x="189" y="204"/>
                    </a:cubicBezTo>
                    <a:cubicBezTo>
                      <a:pt x="189" y="204"/>
                      <a:pt x="205" y="168"/>
                      <a:pt x="164" y="173"/>
                    </a:cubicBezTo>
                    <a:cubicBezTo>
                      <a:pt x="140" y="175"/>
                      <a:pt x="131" y="180"/>
                      <a:pt x="127" y="184"/>
                    </a:cubicBezTo>
                    <a:cubicBezTo>
                      <a:pt x="135" y="171"/>
                      <a:pt x="160" y="129"/>
                      <a:pt x="184" y="91"/>
                    </a:cubicBezTo>
                    <a:cubicBezTo>
                      <a:pt x="222" y="28"/>
                      <a:pt x="191" y="6"/>
                      <a:pt x="172" y="39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5" name="Freeform 526"/>
              <p:cNvSpPr/>
              <p:nvPr/>
            </p:nvSpPr>
            <p:spPr bwMode="auto">
              <a:xfrm>
                <a:off x="5586" y="3944"/>
                <a:ext cx="335" cy="338"/>
              </a:xfrm>
              <a:custGeom>
                <a:avLst/>
                <a:gdLst>
                  <a:gd name="T0" fmla="*/ 51 w 247"/>
                  <a:gd name="T1" fmla="*/ 47 h 250"/>
                  <a:gd name="T2" fmla="*/ 101 w 247"/>
                  <a:gd name="T3" fmla="*/ 96 h 250"/>
                  <a:gd name="T4" fmla="*/ 78 w 247"/>
                  <a:gd name="T5" fmla="*/ 27 h 250"/>
                  <a:gd name="T6" fmla="*/ 96 w 247"/>
                  <a:gd name="T7" fmla="*/ 6 h 250"/>
                  <a:gd name="T8" fmla="*/ 117 w 247"/>
                  <a:gd name="T9" fmla="*/ 34 h 250"/>
                  <a:gd name="T10" fmla="*/ 144 w 247"/>
                  <a:gd name="T11" fmla="*/ 81 h 250"/>
                  <a:gd name="T12" fmla="*/ 149 w 247"/>
                  <a:gd name="T13" fmla="*/ 15 h 250"/>
                  <a:gd name="T14" fmla="*/ 192 w 247"/>
                  <a:gd name="T15" fmla="*/ 102 h 250"/>
                  <a:gd name="T16" fmla="*/ 247 w 247"/>
                  <a:gd name="T17" fmla="*/ 198 h 250"/>
                  <a:gd name="T18" fmla="*/ 197 w 247"/>
                  <a:gd name="T19" fmla="*/ 250 h 250"/>
                  <a:gd name="T20" fmla="*/ 187 w 247"/>
                  <a:gd name="T21" fmla="*/ 243 h 250"/>
                  <a:gd name="T22" fmla="*/ 58 w 247"/>
                  <a:gd name="T23" fmla="*/ 212 h 250"/>
                  <a:gd name="T24" fmla="*/ 78 w 247"/>
                  <a:gd name="T25" fmla="*/ 178 h 250"/>
                  <a:gd name="T26" fmla="*/ 117 w 247"/>
                  <a:gd name="T27" fmla="*/ 184 h 250"/>
                  <a:gd name="T28" fmla="*/ 47 w 247"/>
                  <a:gd name="T29" fmla="*/ 99 h 250"/>
                  <a:gd name="T30" fmla="*/ 51 w 247"/>
                  <a:gd name="T31" fmla="*/ 47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7" h="250">
                    <a:moveTo>
                      <a:pt x="51" y="47"/>
                    </a:moveTo>
                    <a:cubicBezTo>
                      <a:pt x="65" y="65"/>
                      <a:pt x="105" y="107"/>
                      <a:pt x="101" y="96"/>
                    </a:cubicBezTo>
                    <a:cubicBezTo>
                      <a:pt x="86" y="54"/>
                      <a:pt x="80" y="37"/>
                      <a:pt x="78" y="27"/>
                    </a:cubicBezTo>
                    <a:cubicBezTo>
                      <a:pt x="76" y="12"/>
                      <a:pt x="85" y="2"/>
                      <a:pt x="96" y="6"/>
                    </a:cubicBezTo>
                    <a:cubicBezTo>
                      <a:pt x="103" y="8"/>
                      <a:pt x="112" y="18"/>
                      <a:pt x="117" y="34"/>
                    </a:cubicBezTo>
                    <a:cubicBezTo>
                      <a:pt x="130" y="69"/>
                      <a:pt x="144" y="81"/>
                      <a:pt x="144" y="81"/>
                    </a:cubicBezTo>
                    <a:cubicBezTo>
                      <a:pt x="144" y="81"/>
                      <a:pt x="114" y="0"/>
                      <a:pt x="149" y="15"/>
                    </a:cubicBezTo>
                    <a:cubicBezTo>
                      <a:pt x="156" y="18"/>
                      <a:pt x="192" y="102"/>
                      <a:pt x="192" y="102"/>
                    </a:cubicBezTo>
                    <a:cubicBezTo>
                      <a:pt x="213" y="141"/>
                      <a:pt x="228" y="156"/>
                      <a:pt x="247" y="198"/>
                    </a:cubicBezTo>
                    <a:cubicBezTo>
                      <a:pt x="228" y="213"/>
                      <a:pt x="212" y="231"/>
                      <a:pt x="197" y="250"/>
                    </a:cubicBezTo>
                    <a:cubicBezTo>
                      <a:pt x="191" y="246"/>
                      <a:pt x="187" y="243"/>
                      <a:pt x="187" y="243"/>
                    </a:cubicBezTo>
                    <a:cubicBezTo>
                      <a:pt x="187" y="243"/>
                      <a:pt x="102" y="210"/>
                      <a:pt x="58" y="212"/>
                    </a:cubicBezTo>
                    <a:cubicBezTo>
                      <a:pt x="58" y="212"/>
                      <a:pt x="38" y="179"/>
                      <a:pt x="78" y="178"/>
                    </a:cubicBezTo>
                    <a:cubicBezTo>
                      <a:pt x="102" y="177"/>
                      <a:pt x="112" y="181"/>
                      <a:pt x="117" y="184"/>
                    </a:cubicBezTo>
                    <a:cubicBezTo>
                      <a:pt x="107" y="172"/>
                      <a:pt x="76" y="134"/>
                      <a:pt x="47" y="99"/>
                    </a:cubicBezTo>
                    <a:cubicBezTo>
                      <a:pt x="0" y="43"/>
                      <a:pt x="28" y="17"/>
                      <a:pt x="51" y="47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6" name="Freeform 527"/>
              <p:cNvSpPr/>
              <p:nvPr/>
            </p:nvSpPr>
            <p:spPr bwMode="auto">
              <a:xfrm>
                <a:off x="5047" y="4710"/>
                <a:ext cx="961" cy="555"/>
              </a:xfrm>
              <a:custGeom>
                <a:avLst/>
                <a:gdLst>
                  <a:gd name="T0" fmla="*/ 0 w 709"/>
                  <a:gd name="T1" fmla="*/ 190 h 411"/>
                  <a:gd name="T2" fmla="*/ 116 w 709"/>
                  <a:gd name="T3" fmla="*/ 0 h 411"/>
                  <a:gd name="T4" fmla="*/ 622 w 709"/>
                  <a:gd name="T5" fmla="*/ 0 h 411"/>
                  <a:gd name="T6" fmla="*/ 709 w 709"/>
                  <a:gd name="T7" fmla="*/ 245 h 411"/>
                  <a:gd name="T8" fmla="*/ 0 w 709"/>
                  <a:gd name="T9" fmla="*/ 190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9" h="411">
                    <a:moveTo>
                      <a:pt x="0" y="190"/>
                    </a:moveTo>
                    <a:cubicBezTo>
                      <a:pt x="116" y="0"/>
                      <a:pt x="116" y="0"/>
                      <a:pt x="116" y="0"/>
                    </a:cubicBezTo>
                    <a:cubicBezTo>
                      <a:pt x="622" y="0"/>
                      <a:pt x="622" y="0"/>
                      <a:pt x="622" y="0"/>
                    </a:cubicBezTo>
                    <a:cubicBezTo>
                      <a:pt x="709" y="245"/>
                      <a:pt x="709" y="245"/>
                      <a:pt x="709" y="245"/>
                    </a:cubicBezTo>
                    <a:cubicBezTo>
                      <a:pt x="709" y="245"/>
                      <a:pt x="400" y="411"/>
                      <a:pt x="0" y="190"/>
                    </a:cubicBezTo>
                    <a:close/>
                  </a:path>
                </a:pathLst>
              </a:custGeom>
              <a:solidFill>
                <a:srgbClr val="DAD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7" name="Freeform 528"/>
              <p:cNvSpPr/>
              <p:nvPr/>
            </p:nvSpPr>
            <p:spPr bwMode="auto">
              <a:xfrm>
                <a:off x="4331" y="4197"/>
                <a:ext cx="2008" cy="1409"/>
              </a:xfrm>
              <a:custGeom>
                <a:avLst/>
                <a:gdLst>
                  <a:gd name="T0" fmla="*/ 1298 w 1481"/>
                  <a:gd name="T1" fmla="*/ 849 h 1042"/>
                  <a:gd name="T2" fmla="*/ 473 w 1481"/>
                  <a:gd name="T3" fmla="*/ 844 h 1042"/>
                  <a:gd name="T4" fmla="*/ 446 w 1481"/>
                  <a:gd name="T5" fmla="*/ 0 h 1042"/>
                  <a:gd name="T6" fmla="*/ 523 w 1481"/>
                  <a:gd name="T7" fmla="*/ 53 h 1042"/>
                  <a:gd name="T8" fmla="*/ 457 w 1481"/>
                  <a:gd name="T9" fmla="*/ 481 h 1042"/>
                  <a:gd name="T10" fmla="*/ 1282 w 1481"/>
                  <a:gd name="T11" fmla="*/ 454 h 1042"/>
                  <a:gd name="T12" fmla="*/ 1094 w 1481"/>
                  <a:gd name="T13" fmla="*/ 59 h 1042"/>
                  <a:gd name="T14" fmla="*/ 1175 w 1481"/>
                  <a:gd name="T15" fmla="*/ 3 h 1042"/>
                  <a:gd name="T16" fmla="*/ 1468 w 1481"/>
                  <a:gd name="T17" fmla="*/ 525 h 1042"/>
                  <a:gd name="T18" fmla="*/ 1298 w 1481"/>
                  <a:gd name="T19" fmla="*/ 849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1" h="1042">
                    <a:moveTo>
                      <a:pt x="1298" y="849"/>
                    </a:moveTo>
                    <a:cubicBezTo>
                      <a:pt x="1298" y="849"/>
                      <a:pt x="947" y="1042"/>
                      <a:pt x="473" y="844"/>
                    </a:cubicBezTo>
                    <a:cubicBezTo>
                      <a:pt x="0" y="646"/>
                      <a:pt x="446" y="0"/>
                      <a:pt x="446" y="0"/>
                    </a:cubicBezTo>
                    <a:cubicBezTo>
                      <a:pt x="523" y="53"/>
                      <a:pt x="523" y="53"/>
                      <a:pt x="523" y="53"/>
                    </a:cubicBezTo>
                    <a:cubicBezTo>
                      <a:pt x="523" y="53"/>
                      <a:pt x="407" y="383"/>
                      <a:pt x="457" y="481"/>
                    </a:cubicBezTo>
                    <a:cubicBezTo>
                      <a:pt x="540" y="641"/>
                      <a:pt x="1242" y="704"/>
                      <a:pt x="1282" y="454"/>
                    </a:cubicBezTo>
                    <a:cubicBezTo>
                      <a:pt x="1322" y="205"/>
                      <a:pt x="1094" y="59"/>
                      <a:pt x="1094" y="59"/>
                    </a:cubicBezTo>
                    <a:cubicBezTo>
                      <a:pt x="1175" y="3"/>
                      <a:pt x="1175" y="3"/>
                      <a:pt x="1175" y="3"/>
                    </a:cubicBezTo>
                    <a:cubicBezTo>
                      <a:pt x="1175" y="3"/>
                      <a:pt x="1481" y="203"/>
                      <a:pt x="1468" y="525"/>
                    </a:cubicBezTo>
                    <a:cubicBezTo>
                      <a:pt x="1459" y="765"/>
                      <a:pt x="1298" y="849"/>
                      <a:pt x="1298" y="849"/>
                    </a:cubicBezTo>
                    <a:close/>
                  </a:path>
                </a:pathLst>
              </a:custGeom>
              <a:solidFill>
                <a:srgbClr val="E9E7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8" name="Freeform 529"/>
              <p:cNvSpPr/>
              <p:nvPr/>
            </p:nvSpPr>
            <p:spPr bwMode="auto">
              <a:xfrm>
                <a:off x="5426" y="4711"/>
                <a:ext cx="202" cy="481"/>
              </a:xfrm>
              <a:custGeom>
                <a:avLst/>
                <a:gdLst>
                  <a:gd name="T0" fmla="*/ 151 w 202"/>
                  <a:gd name="T1" fmla="*/ 481 h 481"/>
                  <a:gd name="T2" fmla="*/ 202 w 202"/>
                  <a:gd name="T3" fmla="*/ 101 h 481"/>
                  <a:gd name="T4" fmla="*/ 103 w 202"/>
                  <a:gd name="T5" fmla="*/ 0 h 481"/>
                  <a:gd name="T6" fmla="*/ 0 w 202"/>
                  <a:gd name="T7" fmla="*/ 96 h 481"/>
                  <a:gd name="T8" fmla="*/ 45 w 202"/>
                  <a:gd name="T9" fmla="*/ 478 h 481"/>
                  <a:gd name="T10" fmla="*/ 151 w 202"/>
                  <a:gd name="T11" fmla="*/ 481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1">
                    <a:moveTo>
                      <a:pt x="151" y="481"/>
                    </a:moveTo>
                    <a:lnTo>
                      <a:pt x="202" y="101"/>
                    </a:lnTo>
                    <a:lnTo>
                      <a:pt x="103" y="0"/>
                    </a:lnTo>
                    <a:lnTo>
                      <a:pt x="0" y="96"/>
                    </a:lnTo>
                    <a:lnTo>
                      <a:pt x="45" y="478"/>
                    </a:lnTo>
                    <a:lnTo>
                      <a:pt x="151" y="481"/>
                    </a:lnTo>
                    <a:close/>
                  </a:path>
                </a:pathLst>
              </a:custGeom>
              <a:solidFill>
                <a:srgbClr val="6A5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9" name="Freeform 530"/>
              <p:cNvSpPr/>
              <p:nvPr/>
            </p:nvSpPr>
            <p:spPr bwMode="auto">
              <a:xfrm>
                <a:off x="5215" y="4816"/>
                <a:ext cx="701" cy="886"/>
              </a:xfrm>
              <a:custGeom>
                <a:avLst/>
                <a:gdLst>
                  <a:gd name="T0" fmla="*/ 383 w 517"/>
                  <a:gd name="T1" fmla="*/ 117 h 655"/>
                  <a:gd name="T2" fmla="*/ 309 w 517"/>
                  <a:gd name="T3" fmla="*/ 74 h 655"/>
                  <a:gd name="T4" fmla="*/ 251 w 517"/>
                  <a:gd name="T5" fmla="*/ 103 h 655"/>
                  <a:gd name="T6" fmla="*/ 186 w 517"/>
                  <a:gd name="T7" fmla="*/ 58 h 655"/>
                  <a:gd name="T8" fmla="*/ 40 w 517"/>
                  <a:gd name="T9" fmla="*/ 196 h 655"/>
                  <a:gd name="T10" fmla="*/ 3 w 517"/>
                  <a:gd name="T11" fmla="*/ 392 h 655"/>
                  <a:gd name="T12" fmla="*/ 5 w 517"/>
                  <a:gd name="T13" fmla="*/ 425 h 655"/>
                  <a:gd name="T14" fmla="*/ 35 w 517"/>
                  <a:gd name="T15" fmla="*/ 519 h 655"/>
                  <a:gd name="T16" fmla="*/ 49 w 517"/>
                  <a:gd name="T17" fmla="*/ 531 h 655"/>
                  <a:gd name="T18" fmla="*/ 90 w 517"/>
                  <a:gd name="T19" fmla="*/ 574 h 655"/>
                  <a:gd name="T20" fmla="*/ 419 w 517"/>
                  <a:gd name="T21" fmla="*/ 539 h 655"/>
                  <a:gd name="T22" fmla="*/ 471 w 517"/>
                  <a:gd name="T23" fmla="*/ 397 h 655"/>
                  <a:gd name="T24" fmla="*/ 383 w 517"/>
                  <a:gd name="T25" fmla="*/ 117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7" h="655">
                    <a:moveTo>
                      <a:pt x="383" y="117"/>
                    </a:moveTo>
                    <a:cubicBezTo>
                      <a:pt x="399" y="155"/>
                      <a:pt x="309" y="74"/>
                      <a:pt x="309" y="74"/>
                    </a:cubicBezTo>
                    <a:cubicBezTo>
                      <a:pt x="297" y="39"/>
                      <a:pt x="251" y="103"/>
                      <a:pt x="251" y="103"/>
                    </a:cubicBezTo>
                    <a:cubicBezTo>
                      <a:pt x="251" y="103"/>
                      <a:pt x="228" y="0"/>
                      <a:pt x="186" y="58"/>
                    </a:cubicBezTo>
                    <a:cubicBezTo>
                      <a:pt x="145" y="117"/>
                      <a:pt x="86" y="126"/>
                      <a:pt x="40" y="196"/>
                    </a:cubicBezTo>
                    <a:cubicBezTo>
                      <a:pt x="13" y="236"/>
                      <a:pt x="0" y="319"/>
                      <a:pt x="3" y="392"/>
                    </a:cubicBezTo>
                    <a:cubicBezTo>
                      <a:pt x="3" y="403"/>
                      <a:pt x="4" y="414"/>
                      <a:pt x="5" y="425"/>
                    </a:cubicBezTo>
                    <a:cubicBezTo>
                      <a:pt x="10" y="465"/>
                      <a:pt x="19" y="500"/>
                      <a:pt x="35" y="519"/>
                    </a:cubicBezTo>
                    <a:cubicBezTo>
                      <a:pt x="39" y="525"/>
                      <a:pt x="44" y="529"/>
                      <a:pt x="49" y="531"/>
                    </a:cubicBezTo>
                    <a:cubicBezTo>
                      <a:pt x="60" y="547"/>
                      <a:pt x="74" y="561"/>
                      <a:pt x="90" y="574"/>
                    </a:cubicBezTo>
                    <a:cubicBezTo>
                      <a:pt x="191" y="655"/>
                      <a:pt x="338" y="640"/>
                      <a:pt x="419" y="539"/>
                    </a:cubicBezTo>
                    <a:cubicBezTo>
                      <a:pt x="453" y="497"/>
                      <a:pt x="470" y="447"/>
                      <a:pt x="471" y="397"/>
                    </a:cubicBezTo>
                    <a:cubicBezTo>
                      <a:pt x="517" y="187"/>
                      <a:pt x="383" y="117"/>
                      <a:pt x="383" y="117"/>
                    </a:cubicBezTo>
                    <a:close/>
                  </a:path>
                </a:pathLst>
              </a:custGeom>
              <a:solidFill>
                <a:srgbClr val="342B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0" name="Freeform 531"/>
              <p:cNvSpPr/>
              <p:nvPr/>
            </p:nvSpPr>
            <p:spPr bwMode="auto">
              <a:xfrm>
                <a:off x="1317" y="3981"/>
                <a:ext cx="286" cy="358"/>
              </a:xfrm>
              <a:custGeom>
                <a:avLst/>
                <a:gdLst>
                  <a:gd name="T0" fmla="*/ 162 w 211"/>
                  <a:gd name="T1" fmla="*/ 37 h 265"/>
                  <a:gd name="T2" fmla="*/ 122 w 211"/>
                  <a:gd name="T3" fmla="*/ 96 h 265"/>
                  <a:gd name="T4" fmla="*/ 131 w 211"/>
                  <a:gd name="T5" fmla="*/ 23 h 265"/>
                  <a:gd name="T6" fmla="*/ 110 w 211"/>
                  <a:gd name="T7" fmla="*/ 6 h 265"/>
                  <a:gd name="T8" fmla="*/ 94 w 211"/>
                  <a:gd name="T9" fmla="*/ 38 h 265"/>
                  <a:gd name="T10" fmla="*/ 78 w 211"/>
                  <a:gd name="T11" fmla="*/ 89 h 265"/>
                  <a:gd name="T12" fmla="*/ 59 w 211"/>
                  <a:gd name="T13" fmla="*/ 26 h 265"/>
                  <a:gd name="T14" fmla="*/ 35 w 211"/>
                  <a:gd name="T15" fmla="*/ 119 h 265"/>
                  <a:gd name="T16" fmla="*/ 0 w 211"/>
                  <a:gd name="T17" fmla="*/ 225 h 265"/>
                  <a:gd name="T18" fmla="*/ 60 w 211"/>
                  <a:gd name="T19" fmla="*/ 265 h 265"/>
                  <a:gd name="T20" fmla="*/ 68 w 211"/>
                  <a:gd name="T21" fmla="*/ 257 h 265"/>
                  <a:gd name="T22" fmla="*/ 188 w 211"/>
                  <a:gd name="T23" fmla="*/ 201 h 265"/>
                  <a:gd name="T24" fmla="*/ 162 w 211"/>
                  <a:gd name="T25" fmla="*/ 171 h 265"/>
                  <a:gd name="T26" fmla="*/ 125 w 211"/>
                  <a:gd name="T27" fmla="*/ 184 h 265"/>
                  <a:gd name="T28" fmla="*/ 176 w 211"/>
                  <a:gd name="T29" fmla="*/ 88 h 265"/>
                  <a:gd name="T30" fmla="*/ 162 w 211"/>
                  <a:gd name="T31" fmla="*/ 37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1" h="265">
                    <a:moveTo>
                      <a:pt x="162" y="37"/>
                    </a:moveTo>
                    <a:cubicBezTo>
                      <a:pt x="152" y="58"/>
                      <a:pt x="121" y="107"/>
                      <a:pt x="122" y="96"/>
                    </a:cubicBezTo>
                    <a:cubicBezTo>
                      <a:pt x="129" y="51"/>
                      <a:pt x="131" y="34"/>
                      <a:pt x="131" y="23"/>
                    </a:cubicBezTo>
                    <a:cubicBezTo>
                      <a:pt x="130" y="8"/>
                      <a:pt x="119" y="0"/>
                      <a:pt x="110" y="6"/>
                    </a:cubicBezTo>
                    <a:cubicBezTo>
                      <a:pt x="103" y="10"/>
                      <a:pt x="97" y="21"/>
                      <a:pt x="94" y="38"/>
                    </a:cubicBezTo>
                    <a:cubicBezTo>
                      <a:pt x="89" y="75"/>
                      <a:pt x="78" y="89"/>
                      <a:pt x="78" y="89"/>
                    </a:cubicBezTo>
                    <a:cubicBezTo>
                      <a:pt x="78" y="89"/>
                      <a:pt x="91" y="4"/>
                      <a:pt x="59" y="26"/>
                    </a:cubicBezTo>
                    <a:cubicBezTo>
                      <a:pt x="53" y="30"/>
                      <a:pt x="35" y="119"/>
                      <a:pt x="35" y="119"/>
                    </a:cubicBezTo>
                    <a:cubicBezTo>
                      <a:pt x="22" y="162"/>
                      <a:pt x="10" y="180"/>
                      <a:pt x="0" y="225"/>
                    </a:cubicBezTo>
                    <a:cubicBezTo>
                      <a:pt x="21" y="236"/>
                      <a:pt x="41" y="250"/>
                      <a:pt x="60" y="265"/>
                    </a:cubicBezTo>
                    <a:cubicBezTo>
                      <a:pt x="65" y="260"/>
                      <a:pt x="68" y="257"/>
                      <a:pt x="68" y="257"/>
                    </a:cubicBezTo>
                    <a:cubicBezTo>
                      <a:pt x="68" y="257"/>
                      <a:pt x="144" y="207"/>
                      <a:pt x="188" y="201"/>
                    </a:cubicBezTo>
                    <a:cubicBezTo>
                      <a:pt x="188" y="201"/>
                      <a:pt x="201" y="164"/>
                      <a:pt x="162" y="171"/>
                    </a:cubicBezTo>
                    <a:cubicBezTo>
                      <a:pt x="138" y="175"/>
                      <a:pt x="128" y="181"/>
                      <a:pt x="125" y="184"/>
                    </a:cubicBezTo>
                    <a:cubicBezTo>
                      <a:pt x="132" y="171"/>
                      <a:pt x="155" y="128"/>
                      <a:pt x="176" y="88"/>
                    </a:cubicBezTo>
                    <a:cubicBezTo>
                      <a:pt x="211" y="23"/>
                      <a:pt x="178" y="3"/>
                      <a:pt x="162" y="37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1" name="Freeform 532"/>
              <p:cNvSpPr/>
              <p:nvPr/>
            </p:nvSpPr>
            <p:spPr bwMode="auto">
              <a:xfrm>
                <a:off x="2228" y="4243"/>
                <a:ext cx="337" cy="303"/>
              </a:xfrm>
              <a:custGeom>
                <a:avLst/>
                <a:gdLst>
                  <a:gd name="T0" fmla="*/ 219 w 249"/>
                  <a:gd name="T1" fmla="*/ 111 h 224"/>
                  <a:gd name="T2" fmla="*/ 195 w 249"/>
                  <a:gd name="T3" fmla="*/ 75 h 224"/>
                  <a:gd name="T4" fmla="*/ 194 w 249"/>
                  <a:gd name="T5" fmla="*/ 73 h 224"/>
                  <a:gd name="T6" fmla="*/ 162 w 249"/>
                  <a:gd name="T7" fmla="*/ 62 h 224"/>
                  <a:gd name="T8" fmla="*/ 134 w 249"/>
                  <a:gd name="T9" fmla="*/ 60 h 224"/>
                  <a:gd name="T10" fmla="*/ 102 w 249"/>
                  <a:gd name="T11" fmla="*/ 86 h 224"/>
                  <a:gd name="T12" fmla="*/ 51 w 249"/>
                  <a:gd name="T13" fmla="*/ 28 h 224"/>
                  <a:gd name="T14" fmla="*/ 50 w 249"/>
                  <a:gd name="T15" fmla="*/ 81 h 224"/>
                  <a:gd name="T16" fmla="*/ 100 w 249"/>
                  <a:gd name="T17" fmla="*/ 163 h 224"/>
                  <a:gd name="T18" fmla="*/ 65 w 249"/>
                  <a:gd name="T19" fmla="*/ 182 h 224"/>
                  <a:gd name="T20" fmla="*/ 56 w 249"/>
                  <a:gd name="T21" fmla="*/ 224 h 224"/>
                  <a:gd name="T22" fmla="*/ 198 w 249"/>
                  <a:gd name="T23" fmla="*/ 217 h 224"/>
                  <a:gd name="T24" fmla="*/ 208 w 249"/>
                  <a:gd name="T25" fmla="*/ 222 h 224"/>
                  <a:gd name="T26" fmla="*/ 249 w 249"/>
                  <a:gd name="T27" fmla="*/ 175 h 224"/>
                  <a:gd name="T28" fmla="*/ 219 w 249"/>
                  <a:gd name="T29" fmla="*/ 111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9" h="224">
                    <a:moveTo>
                      <a:pt x="219" y="111"/>
                    </a:moveTo>
                    <a:cubicBezTo>
                      <a:pt x="212" y="100"/>
                      <a:pt x="204" y="89"/>
                      <a:pt x="195" y="75"/>
                    </a:cubicBezTo>
                    <a:cubicBezTo>
                      <a:pt x="195" y="75"/>
                      <a:pt x="195" y="74"/>
                      <a:pt x="194" y="73"/>
                    </a:cubicBezTo>
                    <a:cubicBezTo>
                      <a:pt x="184" y="66"/>
                      <a:pt x="173" y="60"/>
                      <a:pt x="162" y="62"/>
                    </a:cubicBezTo>
                    <a:cubicBezTo>
                      <a:pt x="151" y="63"/>
                      <a:pt x="144" y="61"/>
                      <a:pt x="134" y="60"/>
                    </a:cubicBezTo>
                    <a:cubicBezTo>
                      <a:pt x="110" y="59"/>
                      <a:pt x="104" y="86"/>
                      <a:pt x="102" y="86"/>
                    </a:cubicBezTo>
                    <a:cubicBezTo>
                      <a:pt x="100" y="86"/>
                      <a:pt x="66" y="46"/>
                      <a:pt x="51" y="28"/>
                    </a:cubicBezTo>
                    <a:cubicBezTo>
                      <a:pt x="26" y="0"/>
                      <a:pt x="0" y="27"/>
                      <a:pt x="50" y="81"/>
                    </a:cubicBezTo>
                    <a:cubicBezTo>
                      <a:pt x="81" y="114"/>
                      <a:pt x="89" y="151"/>
                      <a:pt x="100" y="163"/>
                    </a:cubicBezTo>
                    <a:cubicBezTo>
                      <a:pt x="95" y="160"/>
                      <a:pt x="87" y="173"/>
                      <a:pt x="65" y="182"/>
                    </a:cubicBezTo>
                    <a:cubicBezTo>
                      <a:pt x="29" y="196"/>
                      <a:pt x="56" y="224"/>
                      <a:pt x="56" y="224"/>
                    </a:cubicBezTo>
                    <a:cubicBezTo>
                      <a:pt x="105" y="174"/>
                      <a:pt x="198" y="217"/>
                      <a:pt x="198" y="217"/>
                    </a:cubicBezTo>
                    <a:cubicBezTo>
                      <a:pt x="198" y="217"/>
                      <a:pt x="202" y="219"/>
                      <a:pt x="208" y="222"/>
                    </a:cubicBezTo>
                    <a:cubicBezTo>
                      <a:pt x="221" y="206"/>
                      <a:pt x="234" y="189"/>
                      <a:pt x="249" y="175"/>
                    </a:cubicBezTo>
                    <a:cubicBezTo>
                      <a:pt x="239" y="153"/>
                      <a:pt x="229" y="132"/>
                      <a:pt x="219" y="111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2" name="Freeform 533"/>
              <p:cNvSpPr/>
              <p:nvPr/>
            </p:nvSpPr>
            <p:spPr bwMode="auto">
              <a:xfrm>
                <a:off x="1518" y="4711"/>
                <a:ext cx="919" cy="634"/>
              </a:xfrm>
              <a:custGeom>
                <a:avLst/>
                <a:gdLst>
                  <a:gd name="T0" fmla="*/ 0 w 678"/>
                  <a:gd name="T1" fmla="*/ 272 h 469"/>
                  <a:gd name="T2" fmla="*/ 129 w 678"/>
                  <a:gd name="T3" fmla="*/ 0 h 469"/>
                  <a:gd name="T4" fmla="*/ 536 w 678"/>
                  <a:gd name="T5" fmla="*/ 0 h 469"/>
                  <a:gd name="T6" fmla="*/ 678 w 678"/>
                  <a:gd name="T7" fmla="*/ 255 h 469"/>
                  <a:gd name="T8" fmla="*/ 0 w 678"/>
                  <a:gd name="T9" fmla="*/ 272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8" h="469">
                    <a:moveTo>
                      <a:pt x="0" y="272"/>
                    </a:moveTo>
                    <a:cubicBezTo>
                      <a:pt x="129" y="0"/>
                      <a:pt x="129" y="0"/>
                      <a:pt x="129" y="0"/>
                    </a:cubicBezTo>
                    <a:cubicBezTo>
                      <a:pt x="536" y="0"/>
                      <a:pt x="536" y="0"/>
                      <a:pt x="536" y="0"/>
                    </a:cubicBezTo>
                    <a:cubicBezTo>
                      <a:pt x="678" y="255"/>
                      <a:pt x="678" y="255"/>
                      <a:pt x="678" y="255"/>
                    </a:cubicBezTo>
                    <a:cubicBezTo>
                      <a:pt x="678" y="255"/>
                      <a:pt x="412" y="469"/>
                      <a:pt x="0" y="272"/>
                    </a:cubicBezTo>
                    <a:close/>
                  </a:path>
                </a:pathLst>
              </a:custGeom>
              <a:solidFill>
                <a:srgbClr val="D2D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3" name="Freeform 534"/>
              <p:cNvSpPr/>
              <p:nvPr/>
            </p:nvSpPr>
            <p:spPr bwMode="auto">
              <a:xfrm>
                <a:off x="2282" y="4300"/>
                <a:ext cx="110" cy="100"/>
              </a:xfrm>
              <a:custGeom>
                <a:avLst/>
                <a:gdLst>
                  <a:gd name="T0" fmla="*/ 71 w 81"/>
                  <a:gd name="T1" fmla="*/ 5 h 74"/>
                  <a:gd name="T2" fmla="*/ 77 w 81"/>
                  <a:gd name="T3" fmla="*/ 12 h 74"/>
                  <a:gd name="T4" fmla="*/ 76 w 81"/>
                  <a:gd name="T5" fmla="*/ 27 h 74"/>
                  <a:gd name="T6" fmla="*/ 25 w 81"/>
                  <a:gd name="T7" fmla="*/ 70 h 74"/>
                  <a:gd name="T8" fmla="*/ 10 w 81"/>
                  <a:gd name="T9" fmla="*/ 69 h 74"/>
                  <a:gd name="T10" fmla="*/ 4 w 81"/>
                  <a:gd name="T11" fmla="*/ 62 h 74"/>
                  <a:gd name="T12" fmla="*/ 5 w 81"/>
                  <a:gd name="T13" fmla="*/ 47 h 74"/>
                  <a:gd name="T14" fmla="*/ 56 w 81"/>
                  <a:gd name="T15" fmla="*/ 4 h 74"/>
                  <a:gd name="T16" fmla="*/ 71 w 81"/>
                  <a:gd name="T17" fmla="*/ 5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" h="74">
                    <a:moveTo>
                      <a:pt x="71" y="5"/>
                    </a:moveTo>
                    <a:cubicBezTo>
                      <a:pt x="77" y="12"/>
                      <a:pt x="77" y="12"/>
                      <a:pt x="77" y="12"/>
                    </a:cubicBezTo>
                    <a:cubicBezTo>
                      <a:pt x="81" y="17"/>
                      <a:pt x="80" y="23"/>
                      <a:pt x="76" y="27"/>
                    </a:cubicBezTo>
                    <a:cubicBezTo>
                      <a:pt x="25" y="70"/>
                      <a:pt x="25" y="70"/>
                      <a:pt x="25" y="70"/>
                    </a:cubicBezTo>
                    <a:cubicBezTo>
                      <a:pt x="20" y="74"/>
                      <a:pt x="14" y="73"/>
                      <a:pt x="10" y="69"/>
                    </a:cubicBezTo>
                    <a:cubicBezTo>
                      <a:pt x="4" y="62"/>
                      <a:pt x="4" y="62"/>
                      <a:pt x="4" y="62"/>
                    </a:cubicBezTo>
                    <a:cubicBezTo>
                      <a:pt x="0" y="58"/>
                      <a:pt x="1" y="51"/>
                      <a:pt x="5" y="47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61" y="0"/>
                      <a:pt x="67" y="1"/>
                      <a:pt x="71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4" name="Freeform 535"/>
              <p:cNvSpPr/>
              <p:nvPr/>
            </p:nvSpPr>
            <p:spPr bwMode="auto">
              <a:xfrm>
                <a:off x="2293" y="4309"/>
                <a:ext cx="89" cy="82"/>
              </a:xfrm>
              <a:custGeom>
                <a:avLst/>
                <a:gdLst>
                  <a:gd name="T0" fmla="*/ 60 w 66"/>
                  <a:gd name="T1" fmla="*/ 3 h 60"/>
                  <a:gd name="T2" fmla="*/ 64 w 66"/>
                  <a:gd name="T3" fmla="*/ 7 h 60"/>
                  <a:gd name="T4" fmla="*/ 63 w 66"/>
                  <a:gd name="T5" fmla="*/ 17 h 60"/>
                  <a:gd name="T6" fmla="*/ 15 w 66"/>
                  <a:gd name="T7" fmla="*/ 57 h 60"/>
                  <a:gd name="T8" fmla="*/ 6 w 66"/>
                  <a:gd name="T9" fmla="*/ 56 h 60"/>
                  <a:gd name="T10" fmla="*/ 2 w 66"/>
                  <a:gd name="T11" fmla="*/ 52 h 60"/>
                  <a:gd name="T12" fmla="*/ 3 w 66"/>
                  <a:gd name="T13" fmla="*/ 43 h 60"/>
                  <a:gd name="T14" fmla="*/ 51 w 66"/>
                  <a:gd name="T15" fmla="*/ 2 h 60"/>
                  <a:gd name="T16" fmla="*/ 60 w 66"/>
                  <a:gd name="T17" fmla="*/ 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" h="60">
                    <a:moveTo>
                      <a:pt x="60" y="3"/>
                    </a:moveTo>
                    <a:cubicBezTo>
                      <a:pt x="64" y="7"/>
                      <a:pt x="64" y="7"/>
                      <a:pt x="64" y="7"/>
                    </a:cubicBezTo>
                    <a:cubicBezTo>
                      <a:pt x="66" y="10"/>
                      <a:pt x="66" y="14"/>
                      <a:pt x="63" y="1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2" y="60"/>
                      <a:pt x="8" y="59"/>
                      <a:pt x="6" y="56"/>
                    </a:cubicBezTo>
                    <a:cubicBezTo>
                      <a:pt x="2" y="52"/>
                      <a:pt x="2" y="52"/>
                      <a:pt x="2" y="52"/>
                    </a:cubicBezTo>
                    <a:cubicBezTo>
                      <a:pt x="0" y="49"/>
                      <a:pt x="0" y="45"/>
                      <a:pt x="3" y="43"/>
                    </a:cubicBezTo>
                    <a:cubicBezTo>
                      <a:pt x="51" y="2"/>
                      <a:pt x="51" y="2"/>
                      <a:pt x="51" y="2"/>
                    </a:cubicBezTo>
                    <a:cubicBezTo>
                      <a:pt x="53" y="0"/>
                      <a:pt x="58" y="0"/>
                      <a:pt x="60" y="3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5" name="Freeform 536"/>
              <p:cNvSpPr/>
              <p:nvPr/>
            </p:nvSpPr>
            <p:spPr bwMode="auto">
              <a:xfrm>
                <a:off x="2056" y="4296"/>
                <a:ext cx="324" cy="323"/>
              </a:xfrm>
              <a:custGeom>
                <a:avLst/>
                <a:gdLst>
                  <a:gd name="T0" fmla="*/ 201 w 239"/>
                  <a:gd name="T1" fmla="*/ 50 h 239"/>
                  <a:gd name="T2" fmla="*/ 189 w 239"/>
                  <a:gd name="T3" fmla="*/ 201 h 239"/>
                  <a:gd name="T4" fmla="*/ 38 w 239"/>
                  <a:gd name="T5" fmla="*/ 189 h 239"/>
                  <a:gd name="T6" fmla="*/ 50 w 239"/>
                  <a:gd name="T7" fmla="*/ 38 h 239"/>
                  <a:gd name="T8" fmla="*/ 201 w 239"/>
                  <a:gd name="T9" fmla="*/ 5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9" h="239">
                    <a:moveTo>
                      <a:pt x="201" y="50"/>
                    </a:moveTo>
                    <a:cubicBezTo>
                      <a:pt x="239" y="95"/>
                      <a:pt x="234" y="163"/>
                      <a:pt x="189" y="201"/>
                    </a:cubicBezTo>
                    <a:cubicBezTo>
                      <a:pt x="143" y="239"/>
                      <a:pt x="76" y="234"/>
                      <a:pt x="38" y="189"/>
                    </a:cubicBezTo>
                    <a:cubicBezTo>
                      <a:pt x="0" y="143"/>
                      <a:pt x="5" y="76"/>
                      <a:pt x="50" y="38"/>
                    </a:cubicBezTo>
                    <a:cubicBezTo>
                      <a:pt x="96" y="0"/>
                      <a:pt x="163" y="5"/>
                      <a:pt x="201" y="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6" name="Freeform 537"/>
              <p:cNvSpPr/>
              <p:nvPr/>
            </p:nvSpPr>
            <p:spPr bwMode="auto">
              <a:xfrm>
                <a:off x="2072" y="4311"/>
                <a:ext cx="291" cy="292"/>
              </a:xfrm>
              <a:custGeom>
                <a:avLst/>
                <a:gdLst>
                  <a:gd name="T0" fmla="*/ 181 w 215"/>
                  <a:gd name="T1" fmla="*/ 46 h 216"/>
                  <a:gd name="T2" fmla="*/ 170 w 215"/>
                  <a:gd name="T3" fmla="*/ 182 h 216"/>
                  <a:gd name="T4" fmla="*/ 34 w 215"/>
                  <a:gd name="T5" fmla="*/ 171 h 216"/>
                  <a:gd name="T6" fmla="*/ 45 w 215"/>
                  <a:gd name="T7" fmla="*/ 35 h 216"/>
                  <a:gd name="T8" fmla="*/ 181 w 215"/>
                  <a:gd name="T9" fmla="*/ 4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5" h="216">
                    <a:moveTo>
                      <a:pt x="181" y="46"/>
                    </a:moveTo>
                    <a:cubicBezTo>
                      <a:pt x="215" y="87"/>
                      <a:pt x="210" y="148"/>
                      <a:pt x="170" y="182"/>
                    </a:cubicBezTo>
                    <a:cubicBezTo>
                      <a:pt x="129" y="216"/>
                      <a:pt x="68" y="211"/>
                      <a:pt x="34" y="171"/>
                    </a:cubicBezTo>
                    <a:cubicBezTo>
                      <a:pt x="0" y="130"/>
                      <a:pt x="5" y="69"/>
                      <a:pt x="45" y="35"/>
                    </a:cubicBezTo>
                    <a:cubicBezTo>
                      <a:pt x="86" y="0"/>
                      <a:pt x="147" y="6"/>
                      <a:pt x="181" y="46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7" name="Freeform 539"/>
              <p:cNvSpPr/>
              <p:nvPr/>
            </p:nvSpPr>
            <p:spPr bwMode="auto">
              <a:xfrm>
                <a:off x="844" y="4276"/>
                <a:ext cx="1903" cy="1551"/>
              </a:xfrm>
              <a:custGeom>
                <a:avLst/>
                <a:gdLst>
                  <a:gd name="T0" fmla="*/ 392 w 1404"/>
                  <a:gd name="T1" fmla="*/ 466 h 1148"/>
                  <a:gd name="T2" fmla="*/ 429 w 1404"/>
                  <a:gd name="T3" fmla="*/ 49 h 1148"/>
                  <a:gd name="T4" fmla="*/ 349 w 1404"/>
                  <a:gd name="T5" fmla="*/ 0 h 1148"/>
                  <a:gd name="T6" fmla="*/ 425 w 1404"/>
                  <a:gd name="T7" fmla="*/ 842 h 1148"/>
                  <a:gd name="T8" fmla="*/ 1249 w 1404"/>
                  <a:gd name="T9" fmla="*/ 799 h 1148"/>
                  <a:gd name="T10" fmla="*/ 1400 w 1404"/>
                  <a:gd name="T11" fmla="*/ 465 h 1148"/>
                  <a:gd name="T12" fmla="*/ 1265 w 1404"/>
                  <a:gd name="T13" fmla="*/ 126 h 1148"/>
                  <a:gd name="T14" fmla="*/ 1235 w 1404"/>
                  <a:gd name="T15" fmla="*/ 136 h 1148"/>
                  <a:gd name="T16" fmla="*/ 1188 w 1404"/>
                  <a:gd name="T17" fmla="*/ 162 h 1148"/>
                  <a:gd name="T18" fmla="*/ 1167 w 1404"/>
                  <a:gd name="T19" fmla="*/ 181 h 1148"/>
                  <a:gd name="T20" fmla="*/ 1163 w 1404"/>
                  <a:gd name="T21" fmla="*/ 187 h 1148"/>
                  <a:gd name="T22" fmla="*/ 1254 w 1404"/>
                  <a:gd name="T23" fmla="*/ 443 h 1148"/>
                  <a:gd name="T24" fmla="*/ 1174 w 1404"/>
                  <a:gd name="T25" fmla="*/ 589 h 1148"/>
                  <a:gd name="T26" fmla="*/ 971 w 1404"/>
                  <a:gd name="T27" fmla="*/ 373 h 1148"/>
                  <a:gd name="T28" fmla="*/ 882 w 1404"/>
                  <a:gd name="T29" fmla="*/ 399 h 1148"/>
                  <a:gd name="T30" fmla="*/ 984 w 1404"/>
                  <a:gd name="T31" fmla="*/ 667 h 1148"/>
                  <a:gd name="T32" fmla="*/ 671 w 1404"/>
                  <a:gd name="T33" fmla="*/ 807 h 1148"/>
                  <a:gd name="T34" fmla="*/ 648 w 1404"/>
                  <a:gd name="T35" fmla="*/ 519 h 1148"/>
                  <a:gd name="T36" fmla="*/ 750 w 1404"/>
                  <a:gd name="T37" fmla="*/ 394 h 1148"/>
                  <a:gd name="T38" fmla="*/ 652 w 1404"/>
                  <a:gd name="T39" fmla="*/ 365 h 1148"/>
                  <a:gd name="T40" fmla="*/ 497 w 1404"/>
                  <a:gd name="T41" fmla="*/ 594 h 1148"/>
                  <a:gd name="T42" fmla="*/ 392 w 1404"/>
                  <a:gd name="T43" fmla="*/ 466 h 1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404" h="1148">
                    <a:moveTo>
                      <a:pt x="392" y="466"/>
                    </a:moveTo>
                    <a:cubicBezTo>
                      <a:pt x="297" y="281"/>
                      <a:pt x="429" y="49"/>
                      <a:pt x="429" y="49"/>
                    </a:cubicBezTo>
                    <a:cubicBezTo>
                      <a:pt x="349" y="0"/>
                      <a:pt x="349" y="0"/>
                      <a:pt x="349" y="0"/>
                    </a:cubicBezTo>
                    <a:cubicBezTo>
                      <a:pt x="349" y="0"/>
                      <a:pt x="0" y="525"/>
                      <a:pt x="425" y="842"/>
                    </a:cubicBezTo>
                    <a:cubicBezTo>
                      <a:pt x="838" y="1148"/>
                      <a:pt x="1249" y="799"/>
                      <a:pt x="1249" y="799"/>
                    </a:cubicBezTo>
                    <a:cubicBezTo>
                      <a:pt x="1249" y="799"/>
                      <a:pt x="1404" y="705"/>
                      <a:pt x="1400" y="465"/>
                    </a:cubicBezTo>
                    <a:cubicBezTo>
                      <a:pt x="1397" y="324"/>
                      <a:pt x="1334" y="209"/>
                      <a:pt x="1265" y="126"/>
                    </a:cubicBezTo>
                    <a:cubicBezTo>
                      <a:pt x="1255" y="129"/>
                      <a:pt x="1245" y="132"/>
                      <a:pt x="1235" y="136"/>
                    </a:cubicBezTo>
                    <a:cubicBezTo>
                      <a:pt x="1219" y="143"/>
                      <a:pt x="1202" y="151"/>
                      <a:pt x="1188" y="162"/>
                    </a:cubicBezTo>
                    <a:cubicBezTo>
                      <a:pt x="1181" y="168"/>
                      <a:pt x="1173" y="174"/>
                      <a:pt x="1167" y="181"/>
                    </a:cubicBezTo>
                    <a:cubicBezTo>
                      <a:pt x="1165" y="183"/>
                      <a:pt x="1164" y="185"/>
                      <a:pt x="1163" y="187"/>
                    </a:cubicBezTo>
                    <a:cubicBezTo>
                      <a:pt x="1196" y="245"/>
                      <a:pt x="1263" y="355"/>
                      <a:pt x="1254" y="443"/>
                    </a:cubicBezTo>
                    <a:cubicBezTo>
                      <a:pt x="1250" y="485"/>
                      <a:pt x="1211" y="561"/>
                      <a:pt x="1174" y="589"/>
                    </a:cubicBezTo>
                    <a:cubicBezTo>
                      <a:pt x="1146" y="507"/>
                      <a:pt x="1076" y="375"/>
                      <a:pt x="971" y="373"/>
                    </a:cubicBezTo>
                    <a:cubicBezTo>
                      <a:pt x="937" y="372"/>
                      <a:pt x="906" y="385"/>
                      <a:pt x="882" y="399"/>
                    </a:cubicBezTo>
                    <a:cubicBezTo>
                      <a:pt x="882" y="399"/>
                      <a:pt x="1015" y="490"/>
                      <a:pt x="984" y="667"/>
                    </a:cubicBezTo>
                    <a:cubicBezTo>
                      <a:pt x="952" y="844"/>
                      <a:pt x="843" y="961"/>
                      <a:pt x="671" y="807"/>
                    </a:cubicBezTo>
                    <a:cubicBezTo>
                      <a:pt x="671" y="807"/>
                      <a:pt x="600" y="631"/>
                      <a:pt x="648" y="519"/>
                    </a:cubicBezTo>
                    <a:cubicBezTo>
                      <a:pt x="696" y="408"/>
                      <a:pt x="749" y="394"/>
                      <a:pt x="750" y="394"/>
                    </a:cubicBezTo>
                    <a:cubicBezTo>
                      <a:pt x="724" y="375"/>
                      <a:pt x="693" y="363"/>
                      <a:pt x="652" y="365"/>
                    </a:cubicBezTo>
                    <a:cubicBezTo>
                      <a:pt x="558" y="369"/>
                      <a:pt x="493" y="510"/>
                      <a:pt x="497" y="594"/>
                    </a:cubicBezTo>
                    <a:cubicBezTo>
                      <a:pt x="449" y="576"/>
                      <a:pt x="407" y="495"/>
                      <a:pt x="392" y="466"/>
                    </a:cubicBezTo>
                    <a:close/>
                  </a:path>
                </a:pathLst>
              </a:custGeom>
              <a:solidFill>
                <a:srgbClr val="E9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8" name="Freeform 540"/>
              <p:cNvSpPr/>
              <p:nvPr/>
            </p:nvSpPr>
            <p:spPr bwMode="auto">
              <a:xfrm>
                <a:off x="1861" y="4808"/>
                <a:ext cx="178" cy="76"/>
              </a:xfrm>
              <a:custGeom>
                <a:avLst/>
                <a:gdLst>
                  <a:gd name="T0" fmla="*/ 19 w 132"/>
                  <a:gd name="T1" fmla="*/ 17 h 56"/>
                  <a:gd name="T2" fmla="*/ 97 w 132"/>
                  <a:gd name="T3" fmla="*/ 30 h 56"/>
                  <a:gd name="T4" fmla="*/ 132 w 132"/>
                  <a:gd name="T5" fmla="*/ 5 h 56"/>
                  <a:gd name="T6" fmla="*/ 132 w 132"/>
                  <a:gd name="T7" fmla="*/ 5 h 56"/>
                  <a:gd name="T8" fmla="*/ 0 w 132"/>
                  <a:gd name="T9" fmla="*/ 0 h 56"/>
                  <a:gd name="T10" fmla="*/ 19 w 132"/>
                  <a:gd name="T11" fmla="*/ 17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2" h="56">
                    <a:moveTo>
                      <a:pt x="19" y="17"/>
                    </a:moveTo>
                    <a:cubicBezTo>
                      <a:pt x="46" y="56"/>
                      <a:pt x="74" y="51"/>
                      <a:pt x="97" y="30"/>
                    </a:cubicBezTo>
                    <a:cubicBezTo>
                      <a:pt x="105" y="23"/>
                      <a:pt x="117" y="13"/>
                      <a:pt x="132" y="5"/>
                    </a:cubicBezTo>
                    <a:cubicBezTo>
                      <a:pt x="132" y="5"/>
                      <a:pt x="132" y="5"/>
                      <a:pt x="132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" y="5"/>
                      <a:pt x="13" y="11"/>
                      <a:pt x="19" y="17"/>
                    </a:cubicBezTo>
                    <a:close/>
                  </a:path>
                </a:pathLst>
              </a:custGeom>
              <a:solidFill>
                <a:srgbClr val="E9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9" name="Freeform 541"/>
              <p:cNvSpPr/>
              <p:nvPr/>
            </p:nvSpPr>
            <p:spPr bwMode="auto">
              <a:xfrm>
                <a:off x="1657" y="4808"/>
                <a:ext cx="563" cy="767"/>
              </a:xfrm>
              <a:custGeom>
                <a:avLst/>
                <a:gdLst>
                  <a:gd name="T0" fmla="*/ 48 w 415"/>
                  <a:gd name="T1" fmla="*/ 125 h 567"/>
                  <a:gd name="T2" fmla="*/ 71 w 415"/>
                  <a:gd name="T3" fmla="*/ 413 h 567"/>
                  <a:gd name="T4" fmla="*/ 384 w 415"/>
                  <a:gd name="T5" fmla="*/ 273 h 567"/>
                  <a:gd name="T6" fmla="*/ 282 w 415"/>
                  <a:gd name="T7" fmla="*/ 5 h 567"/>
                  <a:gd name="T8" fmla="*/ 247 w 415"/>
                  <a:gd name="T9" fmla="*/ 30 h 567"/>
                  <a:gd name="T10" fmla="*/ 169 w 415"/>
                  <a:gd name="T11" fmla="*/ 17 h 567"/>
                  <a:gd name="T12" fmla="*/ 150 w 415"/>
                  <a:gd name="T13" fmla="*/ 0 h 567"/>
                  <a:gd name="T14" fmla="*/ 48 w 415"/>
                  <a:gd name="T15" fmla="*/ 125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5" h="567">
                    <a:moveTo>
                      <a:pt x="48" y="125"/>
                    </a:moveTo>
                    <a:cubicBezTo>
                      <a:pt x="0" y="237"/>
                      <a:pt x="71" y="413"/>
                      <a:pt x="71" y="413"/>
                    </a:cubicBezTo>
                    <a:cubicBezTo>
                      <a:pt x="243" y="567"/>
                      <a:pt x="352" y="450"/>
                      <a:pt x="384" y="273"/>
                    </a:cubicBezTo>
                    <a:cubicBezTo>
                      <a:pt x="415" y="96"/>
                      <a:pt x="282" y="5"/>
                      <a:pt x="282" y="5"/>
                    </a:cubicBezTo>
                    <a:cubicBezTo>
                      <a:pt x="267" y="13"/>
                      <a:pt x="255" y="23"/>
                      <a:pt x="247" y="30"/>
                    </a:cubicBezTo>
                    <a:cubicBezTo>
                      <a:pt x="224" y="51"/>
                      <a:pt x="196" y="56"/>
                      <a:pt x="169" y="17"/>
                    </a:cubicBezTo>
                    <a:cubicBezTo>
                      <a:pt x="163" y="11"/>
                      <a:pt x="156" y="5"/>
                      <a:pt x="150" y="0"/>
                    </a:cubicBezTo>
                    <a:cubicBezTo>
                      <a:pt x="149" y="0"/>
                      <a:pt x="96" y="14"/>
                      <a:pt x="48" y="125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0" name="Freeform 542"/>
              <p:cNvSpPr/>
              <p:nvPr/>
            </p:nvSpPr>
            <p:spPr bwMode="auto">
              <a:xfrm>
                <a:off x="1453" y="4949"/>
                <a:ext cx="975" cy="781"/>
              </a:xfrm>
              <a:custGeom>
                <a:avLst/>
                <a:gdLst>
                  <a:gd name="T0" fmla="*/ 283 w 720"/>
                  <a:gd name="T1" fmla="*/ 36 h 578"/>
                  <a:gd name="T2" fmla="*/ 272 w 720"/>
                  <a:gd name="T3" fmla="*/ 0 h 578"/>
                  <a:gd name="T4" fmla="*/ 166 w 720"/>
                  <a:gd name="T5" fmla="*/ 114 h 578"/>
                  <a:gd name="T6" fmla="*/ 165 w 720"/>
                  <a:gd name="T7" fmla="*/ 117 h 578"/>
                  <a:gd name="T8" fmla="*/ 0 w 720"/>
                  <a:gd name="T9" fmla="*/ 183 h 578"/>
                  <a:gd name="T10" fmla="*/ 88 w 720"/>
                  <a:gd name="T11" fmla="*/ 334 h 578"/>
                  <a:gd name="T12" fmla="*/ 295 w 720"/>
                  <a:gd name="T13" fmla="*/ 578 h 578"/>
                  <a:gd name="T14" fmla="*/ 386 w 720"/>
                  <a:gd name="T15" fmla="*/ 560 h 578"/>
                  <a:gd name="T16" fmla="*/ 387 w 720"/>
                  <a:gd name="T17" fmla="*/ 560 h 578"/>
                  <a:gd name="T18" fmla="*/ 478 w 720"/>
                  <a:gd name="T19" fmla="*/ 567 h 578"/>
                  <a:gd name="T20" fmla="*/ 652 w 720"/>
                  <a:gd name="T21" fmla="*/ 300 h 578"/>
                  <a:gd name="T22" fmla="*/ 720 w 720"/>
                  <a:gd name="T23" fmla="*/ 139 h 578"/>
                  <a:gd name="T24" fmla="*/ 581 w 720"/>
                  <a:gd name="T25" fmla="*/ 90 h 578"/>
                  <a:gd name="T26" fmla="*/ 530 w 720"/>
                  <a:gd name="T27" fmla="*/ 28 h 578"/>
                  <a:gd name="T28" fmla="*/ 468 w 720"/>
                  <a:gd name="T29" fmla="*/ 17 h 578"/>
                  <a:gd name="T30" fmla="*/ 436 w 720"/>
                  <a:gd name="T31" fmla="*/ 24 h 578"/>
                  <a:gd name="T32" fmla="*/ 421 w 720"/>
                  <a:gd name="T33" fmla="*/ 1 h 578"/>
                  <a:gd name="T34" fmla="*/ 378 w 720"/>
                  <a:gd name="T35" fmla="*/ 36 h 578"/>
                  <a:gd name="T36" fmla="*/ 374 w 720"/>
                  <a:gd name="T37" fmla="*/ 36 h 578"/>
                  <a:gd name="T38" fmla="*/ 346 w 720"/>
                  <a:gd name="T39" fmla="*/ 22 h 578"/>
                  <a:gd name="T40" fmla="*/ 326 w 720"/>
                  <a:gd name="T41" fmla="*/ 37 h 578"/>
                  <a:gd name="T42" fmla="*/ 322 w 720"/>
                  <a:gd name="T43" fmla="*/ 35 h 578"/>
                  <a:gd name="T44" fmla="*/ 311 w 720"/>
                  <a:gd name="T45" fmla="*/ 6 h 578"/>
                  <a:gd name="T46" fmla="*/ 287 w 720"/>
                  <a:gd name="T47" fmla="*/ 36 h 578"/>
                  <a:gd name="T48" fmla="*/ 283 w 720"/>
                  <a:gd name="T49" fmla="*/ 36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20" h="578">
                    <a:moveTo>
                      <a:pt x="283" y="36"/>
                    </a:moveTo>
                    <a:cubicBezTo>
                      <a:pt x="275" y="25"/>
                      <a:pt x="272" y="13"/>
                      <a:pt x="272" y="0"/>
                    </a:cubicBezTo>
                    <a:cubicBezTo>
                      <a:pt x="238" y="34"/>
                      <a:pt x="198" y="56"/>
                      <a:pt x="166" y="114"/>
                    </a:cubicBezTo>
                    <a:cubicBezTo>
                      <a:pt x="166" y="115"/>
                      <a:pt x="165" y="116"/>
                      <a:pt x="165" y="117"/>
                    </a:cubicBezTo>
                    <a:cubicBezTo>
                      <a:pt x="51" y="112"/>
                      <a:pt x="0" y="183"/>
                      <a:pt x="0" y="183"/>
                    </a:cubicBezTo>
                    <a:cubicBezTo>
                      <a:pt x="86" y="189"/>
                      <a:pt x="87" y="203"/>
                      <a:pt x="88" y="334"/>
                    </a:cubicBezTo>
                    <a:cubicBezTo>
                      <a:pt x="88" y="465"/>
                      <a:pt x="223" y="577"/>
                      <a:pt x="295" y="578"/>
                    </a:cubicBezTo>
                    <a:cubicBezTo>
                      <a:pt x="352" y="578"/>
                      <a:pt x="378" y="565"/>
                      <a:pt x="386" y="560"/>
                    </a:cubicBezTo>
                    <a:cubicBezTo>
                      <a:pt x="387" y="560"/>
                      <a:pt x="387" y="560"/>
                      <a:pt x="387" y="560"/>
                    </a:cubicBezTo>
                    <a:cubicBezTo>
                      <a:pt x="395" y="564"/>
                      <a:pt x="422" y="574"/>
                      <a:pt x="478" y="567"/>
                    </a:cubicBezTo>
                    <a:cubicBezTo>
                      <a:pt x="549" y="558"/>
                      <a:pt x="668" y="429"/>
                      <a:pt x="652" y="300"/>
                    </a:cubicBezTo>
                    <a:cubicBezTo>
                      <a:pt x="637" y="170"/>
                      <a:pt x="637" y="156"/>
                      <a:pt x="720" y="139"/>
                    </a:cubicBezTo>
                    <a:cubicBezTo>
                      <a:pt x="720" y="139"/>
                      <a:pt x="672" y="87"/>
                      <a:pt x="581" y="90"/>
                    </a:cubicBezTo>
                    <a:cubicBezTo>
                      <a:pt x="564" y="61"/>
                      <a:pt x="545" y="40"/>
                      <a:pt x="530" y="28"/>
                    </a:cubicBezTo>
                    <a:cubicBezTo>
                      <a:pt x="507" y="31"/>
                      <a:pt x="479" y="36"/>
                      <a:pt x="468" y="17"/>
                    </a:cubicBezTo>
                    <a:cubicBezTo>
                      <a:pt x="458" y="23"/>
                      <a:pt x="447" y="28"/>
                      <a:pt x="436" y="24"/>
                    </a:cubicBezTo>
                    <a:cubicBezTo>
                      <a:pt x="427" y="21"/>
                      <a:pt x="423" y="10"/>
                      <a:pt x="421" y="1"/>
                    </a:cubicBezTo>
                    <a:cubicBezTo>
                      <a:pt x="402" y="4"/>
                      <a:pt x="391" y="23"/>
                      <a:pt x="378" y="36"/>
                    </a:cubicBezTo>
                    <a:cubicBezTo>
                      <a:pt x="377" y="38"/>
                      <a:pt x="375" y="38"/>
                      <a:pt x="374" y="36"/>
                    </a:cubicBezTo>
                    <a:cubicBezTo>
                      <a:pt x="367" y="27"/>
                      <a:pt x="358" y="17"/>
                      <a:pt x="346" y="22"/>
                    </a:cubicBezTo>
                    <a:cubicBezTo>
                      <a:pt x="338" y="25"/>
                      <a:pt x="332" y="31"/>
                      <a:pt x="326" y="37"/>
                    </a:cubicBezTo>
                    <a:cubicBezTo>
                      <a:pt x="324" y="39"/>
                      <a:pt x="322" y="38"/>
                      <a:pt x="322" y="35"/>
                    </a:cubicBezTo>
                    <a:cubicBezTo>
                      <a:pt x="320" y="25"/>
                      <a:pt x="315" y="16"/>
                      <a:pt x="311" y="6"/>
                    </a:cubicBezTo>
                    <a:cubicBezTo>
                      <a:pt x="301" y="14"/>
                      <a:pt x="294" y="25"/>
                      <a:pt x="287" y="36"/>
                    </a:cubicBezTo>
                    <a:cubicBezTo>
                      <a:pt x="286" y="38"/>
                      <a:pt x="284" y="38"/>
                      <a:pt x="283" y="36"/>
                    </a:cubicBez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1" name="Freeform 543"/>
              <p:cNvSpPr/>
              <p:nvPr/>
            </p:nvSpPr>
            <p:spPr bwMode="auto">
              <a:xfrm>
                <a:off x="1673" y="5229"/>
                <a:ext cx="540" cy="331"/>
              </a:xfrm>
              <a:custGeom>
                <a:avLst/>
                <a:gdLst>
                  <a:gd name="T0" fmla="*/ 0 w 398"/>
                  <a:gd name="T1" fmla="*/ 14 h 245"/>
                  <a:gd name="T2" fmla="*/ 395 w 398"/>
                  <a:gd name="T3" fmla="*/ 0 h 245"/>
                  <a:gd name="T4" fmla="*/ 398 w 398"/>
                  <a:gd name="T5" fmla="*/ 57 h 245"/>
                  <a:gd name="T6" fmla="*/ 4 w 398"/>
                  <a:gd name="T7" fmla="*/ 61 h 245"/>
                  <a:gd name="T8" fmla="*/ 0 w 398"/>
                  <a:gd name="T9" fmla="*/ 1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245">
                    <a:moveTo>
                      <a:pt x="0" y="14"/>
                    </a:moveTo>
                    <a:cubicBezTo>
                      <a:pt x="0" y="14"/>
                      <a:pt x="232" y="145"/>
                      <a:pt x="395" y="0"/>
                    </a:cubicBezTo>
                    <a:cubicBezTo>
                      <a:pt x="398" y="57"/>
                      <a:pt x="398" y="57"/>
                      <a:pt x="398" y="57"/>
                    </a:cubicBezTo>
                    <a:cubicBezTo>
                      <a:pt x="398" y="57"/>
                      <a:pt x="218" y="245"/>
                      <a:pt x="4" y="61"/>
                    </a:cubicBez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796B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2" name="Freeform 545"/>
              <p:cNvSpPr/>
              <p:nvPr/>
            </p:nvSpPr>
            <p:spPr bwMode="auto">
              <a:xfrm>
                <a:off x="2302" y="3874"/>
                <a:ext cx="415" cy="415"/>
              </a:xfrm>
              <a:custGeom>
                <a:avLst/>
                <a:gdLst>
                  <a:gd name="T0" fmla="*/ 107 w 306"/>
                  <a:gd name="T1" fmla="*/ 281 h 307"/>
                  <a:gd name="T2" fmla="*/ 25 w 306"/>
                  <a:gd name="T3" fmla="*/ 107 h 307"/>
                  <a:gd name="T4" fmla="*/ 200 w 306"/>
                  <a:gd name="T5" fmla="*/ 26 h 307"/>
                  <a:gd name="T6" fmla="*/ 281 w 306"/>
                  <a:gd name="T7" fmla="*/ 200 h 307"/>
                  <a:gd name="T8" fmla="*/ 107 w 306"/>
                  <a:gd name="T9" fmla="*/ 281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307">
                    <a:moveTo>
                      <a:pt x="107" y="281"/>
                    </a:moveTo>
                    <a:cubicBezTo>
                      <a:pt x="36" y="256"/>
                      <a:pt x="0" y="178"/>
                      <a:pt x="25" y="107"/>
                    </a:cubicBezTo>
                    <a:cubicBezTo>
                      <a:pt x="51" y="37"/>
                      <a:pt x="129" y="0"/>
                      <a:pt x="200" y="26"/>
                    </a:cubicBezTo>
                    <a:cubicBezTo>
                      <a:pt x="270" y="52"/>
                      <a:pt x="306" y="130"/>
                      <a:pt x="281" y="200"/>
                    </a:cubicBezTo>
                    <a:cubicBezTo>
                      <a:pt x="255" y="271"/>
                      <a:pt x="177" y="307"/>
                      <a:pt x="107" y="28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3" name="Freeform 546"/>
              <p:cNvSpPr/>
              <p:nvPr/>
            </p:nvSpPr>
            <p:spPr bwMode="auto">
              <a:xfrm>
                <a:off x="2315" y="3888"/>
                <a:ext cx="390" cy="389"/>
              </a:xfrm>
              <a:custGeom>
                <a:avLst/>
                <a:gdLst>
                  <a:gd name="T0" fmla="*/ 100 w 288"/>
                  <a:gd name="T1" fmla="*/ 263 h 288"/>
                  <a:gd name="T2" fmla="*/ 24 w 288"/>
                  <a:gd name="T3" fmla="*/ 100 h 288"/>
                  <a:gd name="T4" fmla="*/ 188 w 288"/>
                  <a:gd name="T5" fmla="*/ 24 h 288"/>
                  <a:gd name="T6" fmla="*/ 264 w 288"/>
                  <a:gd name="T7" fmla="*/ 187 h 288"/>
                  <a:gd name="T8" fmla="*/ 100 w 288"/>
                  <a:gd name="T9" fmla="*/ 263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" h="288">
                    <a:moveTo>
                      <a:pt x="100" y="263"/>
                    </a:moveTo>
                    <a:cubicBezTo>
                      <a:pt x="34" y="239"/>
                      <a:pt x="0" y="166"/>
                      <a:pt x="24" y="100"/>
                    </a:cubicBezTo>
                    <a:cubicBezTo>
                      <a:pt x="48" y="34"/>
                      <a:pt x="122" y="0"/>
                      <a:pt x="188" y="24"/>
                    </a:cubicBezTo>
                    <a:cubicBezTo>
                      <a:pt x="254" y="48"/>
                      <a:pt x="288" y="121"/>
                      <a:pt x="264" y="187"/>
                    </a:cubicBezTo>
                    <a:cubicBezTo>
                      <a:pt x="240" y="253"/>
                      <a:pt x="167" y="288"/>
                      <a:pt x="100" y="263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4" name="Freeform 547"/>
              <p:cNvSpPr/>
              <p:nvPr/>
            </p:nvSpPr>
            <p:spPr bwMode="auto">
              <a:xfrm>
                <a:off x="2371" y="3944"/>
                <a:ext cx="277" cy="275"/>
              </a:xfrm>
              <a:custGeom>
                <a:avLst/>
                <a:gdLst>
                  <a:gd name="T0" fmla="*/ 71 w 204"/>
                  <a:gd name="T1" fmla="*/ 186 h 203"/>
                  <a:gd name="T2" fmla="*/ 17 w 204"/>
                  <a:gd name="T3" fmla="*/ 71 h 203"/>
                  <a:gd name="T4" fmla="*/ 133 w 204"/>
                  <a:gd name="T5" fmla="*/ 17 h 203"/>
                  <a:gd name="T6" fmla="*/ 187 w 204"/>
                  <a:gd name="T7" fmla="*/ 132 h 203"/>
                  <a:gd name="T8" fmla="*/ 71 w 204"/>
                  <a:gd name="T9" fmla="*/ 186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4" h="203">
                    <a:moveTo>
                      <a:pt x="71" y="186"/>
                    </a:moveTo>
                    <a:cubicBezTo>
                      <a:pt x="25" y="169"/>
                      <a:pt x="0" y="118"/>
                      <a:pt x="17" y="71"/>
                    </a:cubicBezTo>
                    <a:cubicBezTo>
                      <a:pt x="35" y="24"/>
                      <a:pt x="86" y="0"/>
                      <a:pt x="133" y="17"/>
                    </a:cubicBezTo>
                    <a:cubicBezTo>
                      <a:pt x="180" y="34"/>
                      <a:pt x="204" y="86"/>
                      <a:pt x="187" y="132"/>
                    </a:cubicBezTo>
                    <a:cubicBezTo>
                      <a:pt x="170" y="179"/>
                      <a:pt x="118" y="203"/>
                      <a:pt x="71" y="18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5" name="Freeform 548"/>
              <p:cNvSpPr/>
              <p:nvPr/>
            </p:nvSpPr>
            <p:spPr bwMode="auto">
              <a:xfrm>
                <a:off x="3243" y="3984"/>
                <a:ext cx="301" cy="352"/>
              </a:xfrm>
              <a:custGeom>
                <a:avLst/>
                <a:gdLst>
                  <a:gd name="T0" fmla="*/ 172 w 222"/>
                  <a:gd name="T1" fmla="*/ 40 h 261"/>
                  <a:gd name="T2" fmla="*/ 130 w 222"/>
                  <a:gd name="T3" fmla="*/ 96 h 261"/>
                  <a:gd name="T4" fmla="*/ 142 w 222"/>
                  <a:gd name="T5" fmla="*/ 24 h 261"/>
                  <a:gd name="T6" fmla="*/ 122 w 222"/>
                  <a:gd name="T7" fmla="*/ 5 h 261"/>
                  <a:gd name="T8" fmla="*/ 105 w 222"/>
                  <a:gd name="T9" fmla="*/ 37 h 261"/>
                  <a:gd name="T10" fmla="*/ 86 w 222"/>
                  <a:gd name="T11" fmla="*/ 87 h 261"/>
                  <a:gd name="T12" fmla="*/ 71 w 222"/>
                  <a:gd name="T13" fmla="*/ 22 h 261"/>
                  <a:gd name="T14" fmla="*/ 41 w 222"/>
                  <a:gd name="T15" fmla="*/ 114 h 261"/>
                  <a:gd name="T16" fmla="*/ 0 w 222"/>
                  <a:gd name="T17" fmla="*/ 218 h 261"/>
                  <a:gd name="T18" fmla="*/ 57 w 222"/>
                  <a:gd name="T19" fmla="*/ 261 h 261"/>
                  <a:gd name="T20" fmla="*/ 66 w 222"/>
                  <a:gd name="T21" fmla="*/ 254 h 261"/>
                  <a:gd name="T22" fmla="*/ 189 w 222"/>
                  <a:gd name="T23" fmla="*/ 204 h 261"/>
                  <a:gd name="T24" fmla="*/ 165 w 222"/>
                  <a:gd name="T25" fmla="*/ 173 h 261"/>
                  <a:gd name="T26" fmla="*/ 127 w 222"/>
                  <a:gd name="T27" fmla="*/ 185 h 261"/>
                  <a:gd name="T28" fmla="*/ 184 w 222"/>
                  <a:gd name="T29" fmla="*/ 91 h 261"/>
                  <a:gd name="T30" fmla="*/ 172 w 222"/>
                  <a:gd name="T31" fmla="*/ 4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2" h="261">
                    <a:moveTo>
                      <a:pt x="172" y="40"/>
                    </a:moveTo>
                    <a:cubicBezTo>
                      <a:pt x="161" y="60"/>
                      <a:pt x="128" y="107"/>
                      <a:pt x="130" y="96"/>
                    </a:cubicBezTo>
                    <a:cubicBezTo>
                      <a:pt x="139" y="52"/>
                      <a:pt x="142" y="35"/>
                      <a:pt x="142" y="24"/>
                    </a:cubicBezTo>
                    <a:cubicBezTo>
                      <a:pt x="143" y="8"/>
                      <a:pt x="132" y="0"/>
                      <a:pt x="122" y="5"/>
                    </a:cubicBezTo>
                    <a:cubicBezTo>
                      <a:pt x="116" y="9"/>
                      <a:pt x="108" y="20"/>
                      <a:pt x="105" y="37"/>
                    </a:cubicBezTo>
                    <a:cubicBezTo>
                      <a:pt x="98" y="73"/>
                      <a:pt x="86" y="87"/>
                      <a:pt x="86" y="87"/>
                    </a:cubicBezTo>
                    <a:cubicBezTo>
                      <a:pt x="86" y="87"/>
                      <a:pt x="103" y="2"/>
                      <a:pt x="71" y="22"/>
                    </a:cubicBezTo>
                    <a:cubicBezTo>
                      <a:pt x="64" y="27"/>
                      <a:pt x="41" y="114"/>
                      <a:pt x="41" y="114"/>
                    </a:cubicBezTo>
                    <a:cubicBezTo>
                      <a:pt x="26" y="156"/>
                      <a:pt x="13" y="173"/>
                      <a:pt x="0" y="218"/>
                    </a:cubicBezTo>
                    <a:cubicBezTo>
                      <a:pt x="21" y="230"/>
                      <a:pt x="39" y="245"/>
                      <a:pt x="57" y="261"/>
                    </a:cubicBezTo>
                    <a:cubicBezTo>
                      <a:pt x="63" y="257"/>
                      <a:pt x="66" y="254"/>
                      <a:pt x="66" y="254"/>
                    </a:cubicBezTo>
                    <a:cubicBezTo>
                      <a:pt x="66" y="254"/>
                      <a:pt x="145" y="208"/>
                      <a:pt x="189" y="204"/>
                    </a:cubicBezTo>
                    <a:cubicBezTo>
                      <a:pt x="189" y="204"/>
                      <a:pt x="205" y="169"/>
                      <a:pt x="165" y="173"/>
                    </a:cubicBezTo>
                    <a:cubicBezTo>
                      <a:pt x="141" y="176"/>
                      <a:pt x="131" y="181"/>
                      <a:pt x="127" y="185"/>
                    </a:cubicBezTo>
                    <a:cubicBezTo>
                      <a:pt x="135" y="171"/>
                      <a:pt x="160" y="130"/>
                      <a:pt x="184" y="91"/>
                    </a:cubicBezTo>
                    <a:cubicBezTo>
                      <a:pt x="222" y="28"/>
                      <a:pt x="191" y="7"/>
                      <a:pt x="172" y="40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6" name="Freeform 549"/>
              <p:cNvSpPr/>
              <p:nvPr/>
            </p:nvSpPr>
            <p:spPr bwMode="auto">
              <a:xfrm>
                <a:off x="3290" y="4711"/>
                <a:ext cx="925" cy="641"/>
              </a:xfrm>
              <a:custGeom>
                <a:avLst/>
                <a:gdLst>
                  <a:gd name="T0" fmla="*/ 0 w 682"/>
                  <a:gd name="T1" fmla="*/ 123 h 474"/>
                  <a:gd name="T2" fmla="*/ 165 w 682"/>
                  <a:gd name="T3" fmla="*/ 0 h 474"/>
                  <a:gd name="T4" fmla="*/ 682 w 682"/>
                  <a:gd name="T5" fmla="*/ 0 h 474"/>
                  <a:gd name="T6" fmla="*/ 640 w 682"/>
                  <a:gd name="T7" fmla="*/ 432 h 474"/>
                  <a:gd name="T8" fmla="*/ 0 w 682"/>
                  <a:gd name="T9" fmla="*/ 123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2" h="474">
                    <a:moveTo>
                      <a:pt x="0" y="123"/>
                    </a:moveTo>
                    <a:cubicBezTo>
                      <a:pt x="165" y="0"/>
                      <a:pt x="165" y="0"/>
                      <a:pt x="165" y="0"/>
                    </a:cubicBezTo>
                    <a:cubicBezTo>
                      <a:pt x="682" y="0"/>
                      <a:pt x="682" y="0"/>
                      <a:pt x="682" y="0"/>
                    </a:cubicBezTo>
                    <a:cubicBezTo>
                      <a:pt x="640" y="432"/>
                      <a:pt x="640" y="432"/>
                      <a:pt x="640" y="432"/>
                    </a:cubicBezTo>
                    <a:cubicBezTo>
                      <a:pt x="640" y="432"/>
                      <a:pt x="292" y="474"/>
                      <a:pt x="0" y="123"/>
                    </a:cubicBezTo>
                    <a:close/>
                  </a:path>
                </a:pathLst>
              </a:custGeom>
              <a:solidFill>
                <a:srgbClr val="584B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7" name="Freeform 550"/>
              <p:cNvSpPr/>
              <p:nvPr/>
            </p:nvSpPr>
            <p:spPr bwMode="auto">
              <a:xfrm>
                <a:off x="2584" y="4220"/>
                <a:ext cx="2089" cy="1459"/>
              </a:xfrm>
              <a:custGeom>
                <a:avLst/>
                <a:gdLst>
                  <a:gd name="T0" fmla="*/ 1136 w 1541"/>
                  <a:gd name="T1" fmla="*/ 1027 h 1079"/>
                  <a:gd name="T2" fmla="*/ 369 w 1541"/>
                  <a:gd name="T3" fmla="*/ 722 h 1079"/>
                  <a:gd name="T4" fmla="*/ 504 w 1541"/>
                  <a:gd name="T5" fmla="*/ 0 h 1079"/>
                  <a:gd name="T6" fmla="*/ 550 w 1541"/>
                  <a:gd name="T7" fmla="*/ 64 h 1079"/>
                  <a:gd name="T8" fmla="*/ 487 w 1541"/>
                  <a:gd name="T9" fmla="*/ 378 h 1079"/>
                  <a:gd name="T10" fmla="*/ 1265 w 1541"/>
                  <a:gd name="T11" fmla="*/ 654 h 1079"/>
                  <a:gd name="T12" fmla="*/ 1242 w 1541"/>
                  <a:gd name="T13" fmla="*/ 186 h 1079"/>
                  <a:gd name="T14" fmla="*/ 1309 w 1541"/>
                  <a:gd name="T15" fmla="*/ 181 h 1079"/>
                  <a:gd name="T16" fmla="*/ 1412 w 1541"/>
                  <a:gd name="T17" fmla="*/ 787 h 1079"/>
                  <a:gd name="T18" fmla="*/ 1136 w 1541"/>
                  <a:gd name="T19" fmla="*/ 1027 h 1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1" h="1079">
                    <a:moveTo>
                      <a:pt x="1136" y="1027"/>
                    </a:moveTo>
                    <a:cubicBezTo>
                      <a:pt x="1136" y="1027"/>
                      <a:pt x="738" y="1079"/>
                      <a:pt x="369" y="722"/>
                    </a:cubicBezTo>
                    <a:cubicBezTo>
                      <a:pt x="0" y="365"/>
                      <a:pt x="504" y="0"/>
                      <a:pt x="504" y="0"/>
                    </a:cubicBezTo>
                    <a:cubicBezTo>
                      <a:pt x="550" y="64"/>
                      <a:pt x="550" y="64"/>
                      <a:pt x="550" y="64"/>
                    </a:cubicBezTo>
                    <a:cubicBezTo>
                      <a:pt x="550" y="64"/>
                      <a:pt x="475" y="268"/>
                      <a:pt x="487" y="378"/>
                    </a:cubicBezTo>
                    <a:cubicBezTo>
                      <a:pt x="505" y="557"/>
                      <a:pt x="1136" y="871"/>
                      <a:pt x="1265" y="654"/>
                    </a:cubicBezTo>
                    <a:cubicBezTo>
                      <a:pt x="1393" y="436"/>
                      <a:pt x="1242" y="186"/>
                      <a:pt x="1242" y="186"/>
                    </a:cubicBezTo>
                    <a:cubicBezTo>
                      <a:pt x="1309" y="181"/>
                      <a:pt x="1309" y="181"/>
                      <a:pt x="1309" y="181"/>
                    </a:cubicBezTo>
                    <a:cubicBezTo>
                      <a:pt x="1309" y="181"/>
                      <a:pt x="1541" y="492"/>
                      <a:pt x="1412" y="787"/>
                    </a:cubicBezTo>
                    <a:cubicBezTo>
                      <a:pt x="1316" y="1007"/>
                      <a:pt x="1136" y="1027"/>
                      <a:pt x="1136" y="1027"/>
                    </a:cubicBezTo>
                  </a:path>
                </a:pathLst>
              </a:custGeom>
              <a:solidFill>
                <a:srgbClr val="6C60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8" name="Freeform 552"/>
              <p:cNvSpPr/>
              <p:nvPr/>
            </p:nvSpPr>
            <p:spPr bwMode="auto">
              <a:xfrm>
                <a:off x="4026" y="4013"/>
                <a:ext cx="517" cy="382"/>
              </a:xfrm>
              <a:custGeom>
                <a:avLst/>
                <a:gdLst>
                  <a:gd name="T0" fmla="*/ 8 w 381"/>
                  <a:gd name="T1" fmla="*/ 137 h 282"/>
                  <a:gd name="T2" fmla="*/ 47 w 381"/>
                  <a:gd name="T3" fmla="*/ 250 h 282"/>
                  <a:gd name="T4" fmla="*/ 108 w 381"/>
                  <a:gd name="T5" fmla="*/ 274 h 282"/>
                  <a:gd name="T6" fmla="*/ 340 w 381"/>
                  <a:gd name="T7" fmla="*/ 200 h 282"/>
                  <a:gd name="T8" fmla="*/ 373 w 381"/>
                  <a:gd name="T9" fmla="*/ 145 h 282"/>
                  <a:gd name="T10" fmla="*/ 334 w 381"/>
                  <a:gd name="T11" fmla="*/ 32 h 282"/>
                  <a:gd name="T12" fmla="*/ 273 w 381"/>
                  <a:gd name="T13" fmla="*/ 8 h 282"/>
                  <a:gd name="T14" fmla="*/ 41 w 381"/>
                  <a:gd name="T15" fmla="*/ 82 h 282"/>
                  <a:gd name="T16" fmla="*/ 8 w 381"/>
                  <a:gd name="T17" fmla="*/ 137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1" h="282">
                    <a:moveTo>
                      <a:pt x="8" y="137"/>
                    </a:moveTo>
                    <a:cubicBezTo>
                      <a:pt x="47" y="250"/>
                      <a:pt x="47" y="250"/>
                      <a:pt x="47" y="250"/>
                    </a:cubicBezTo>
                    <a:cubicBezTo>
                      <a:pt x="55" y="271"/>
                      <a:pt x="82" y="282"/>
                      <a:pt x="108" y="274"/>
                    </a:cubicBezTo>
                    <a:cubicBezTo>
                      <a:pt x="340" y="200"/>
                      <a:pt x="340" y="200"/>
                      <a:pt x="340" y="200"/>
                    </a:cubicBezTo>
                    <a:cubicBezTo>
                      <a:pt x="366" y="191"/>
                      <a:pt x="381" y="167"/>
                      <a:pt x="373" y="145"/>
                    </a:cubicBezTo>
                    <a:cubicBezTo>
                      <a:pt x="334" y="32"/>
                      <a:pt x="334" y="32"/>
                      <a:pt x="334" y="32"/>
                    </a:cubicBezTo>
                    <a:cubicBezTo>
                      <a:pt x="326" y="11"/>
                      <a:pt x="299" y="0"/>
                      <a:pt x="273" y="8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15" y="91"/>
                      <a:pt x="0" y="115"/>
                      <a:pt x="8" y="137"/>
                    </a:cubicBezTo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9" name="Freeform 553"/>
              <p:cNvSpPr/>
              <p:nvPr/>
            </p:nvSpPr>
            <p:spPr bwMode="auto">
              <a:xfrm>
                <a:off x="4064" y="4238"/>
                <a:ext cx="27" cy="65"/>
              </a:xfrm>
              <a:custGeom>
                <a:avLst/>
                <a:gdLst>
                  <a:gd name="T0" fmla="*/ 0 w 20"/>
                  <a:gd name="T1" fmla="*/ 4 h 48"/>
                  <a:gd name="T2" fmla="*/ 15 w 20"/>
                  <a:gd name="T3" fmla="*/ 46 h 48"/>
                  <a:gd name="T4" fmla="*/ 18 w 20"/>
                  <a:gd name="T5" fmla="*/ 47 h 48"/>
                  <a:gd name="T6" fmla="*/ 20 w 20"/>
                  <a:gd name="T7" fmla="*/ 44 h 48"/>
                  <a:gd name="T8" fmla="*/ 5 w 20"/>
                  <a:gd name="T9" fmla="*/ 2 h 48"/>
                  <a:gd name="T10" fmla="*/ 2 w 20"/>
                  <a:gd name="T11" fmla="*/ 1 h 48"/>
                  <a:gd name="T12" fmla="*/ 0 w 20"/>
                  <a:gd name="T13" fmla="*/ 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48">
                    <a:moveTo>
                      <a:pt x="0" y="4"/>
                    </a:moveTo>
                    <a:cubicBezTo>
                      <a:pt x="15" y="46"/>
                      <a:pt x="15" y="46"/>
                      <a:pt x="15" y="46"/>
                    </a:cubicBezTo>
                    <a:cubicBezTo>
                      <a:pt x="15" y="47"/>
                      <a:pt x="17" y="48"/>
                      <a:pt x="18" y="47"/>
                    </a:cubicBezTo>
                    <a:cubicBezTo>
                      <a:pt x="19" y="47"/>
                      <a:pt x="20" y="45"/>
                      <a:pt x="20" y="44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3" y="0"/>
                      <a:pt x="2" y="1"/>
                    </a:cubicBezTo>
                    <a:cubicBezTo>
                      <a:pt x="1" y="1"/>
                      <a:pt x="0" y="3"/>
                      <a:pt x="0" y="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0" name="Freeform 554"/>
              <p:cNvSpPr/>
              <p:nvPr/>
            </p:nvSpPr>
            <p:spPr bwMode="auto">
              <a:xfrm>
                <a:off x="4475" y="4128"/>
                <a:ext cx="24" cy="22"/>
              </a:xfrm>
              <a:custGeom>
                <a:avLst/>
                <a:gdLst>
                  <a:gd name="T0" fmla="*/ 7 w 18"/>
                  <a:gd name="T1" fmla="*/ 2 h 16"/>
                  <a:gd name="T2" fmla="*/ 17 w 18"/>
                  <a:gd name="T3" fmla="*/ 5 h 16"/>
                  <a:gd name="T4" fmla="*/ 11 w 18"/>
                  <a:gd name="T5" fmla="*/ 14 h 16"/>
                  <a:gd name="T6" fmla="*/ 2 w 18"/>
                  <a:gd name="T7" fmla="*/ 10 h 16"/>
                  <a:gd name="T8" fmla="*/ 7 w 18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7" y="2"/>
                    </a:moveTo>
                    <a:cubicBezTo>
                      <a:pt x="11" y="0"/>
                      <a:pt x="15" y="2"/>
                      <a:pt x="17" y="5"/>
                    </a:cubicBezTo>
                    <a:cubicBezTo>
                      <a:pt x="18" y="9"/>
                      <a:pt x="15" y="13"/>
                      <a:pt x="11" y="14"/>
                    </a:cubicBezTo>
                    <a:cubicBezTo>
                      <a:pt x="7" y="16"/>
                      <a:pt x="3" y="14"/>
                      <a:pt x="2" y="10"/>
                    </a:cubicBezTo>
                    <a:cubicBezTo>
                      <a:pt x="0" y="7"/>
                      <a:pt x="3" y="3"/>
                      <a:pt x="7" y="2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1" name="Freeform 555"/>
              <p:cNvSpPr/>
              <p:nvPr/>
            </p:nvSpPr>
            <p:spPr bwMode="auto">
              <a:xfrm>
                <a:off x="4062" y="4035"/>
                <a:ext cx="364" cy="339"/>
              </a:xfrm>
              <a:custGeom>
                <a:avLst/>
                <a:gdLst>
                  <a:gd name="T0" fmla="*/ 268 w 269"/>
                  <a:gd name="T1" fmla="*/ 0 h 251"/>
                  <a:gd name="T2" fmla="*/ 1 w 269"/>
                  <a:gd name="T3" fmla="*/ 86 h 251"/>
                  <a:gd name="T4" fmla="*/ 0 w 269"/>
                  <a:gd name="T5" fmla="*/ 87 h 251"/>
                  <a:gd name="T6" fmla="*/ 57 w 269"/>
                  <a:gd name="T7" fmla="*/ 250 h 251"/>
                  <a:gd name="T8" fmla="*/ 58 w 269"/>
                  <a:gd name="T9" fmla="*/ 251 h 251"/>
                  <a:gd name="T10" fmla="*/ 61 w 269"/>
                  <a:gd name="T11" fmla="*/ 250 h 251"/>
                  <a:gd name="T12" fmla="*/ 269 w 269"/>
                  <a:gd name="T13" fmla="*/ 0 h 251"/>
                  <a:gd name="T14" fmla="*/ 268 w 269"/>
                  <a:gd name="T15" fmla="*/ 0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9" h="251">
                    <a:moveTo>
                      <a:pt x="268" y="0"/>
                    </a:moveTo>
                    <a:cubicBezTo>
                      <a:pt x="1" y="86"/>
                      <a:pt x="1" y="86"/>
                      <a:pt x="1" y="86"/>
                    </a:cubicBezTo>
                    <a:cubicBezTo>
                      <a:pt x="0" y="86"/>
                      <a:pt x="0" y="87"/>
                      <a:pt x="0" y="87"/>
                    </a:cubicBezTo>
                    <a:cubicBezTo>
                      <a:pt x="57" y="250"/>
                      <a:pt x="57" y="250"/>
                      <a:pt x="57" y="250"/>
                    </a:cubicBezTo>
                    <a:cubicBezTo>
                      <a:pt x="58" y="251"/>
                      <a:pt x="58" y="251"/>
                      <a:pt x="58" y="251"/>
                    </a:cubicBezTo>
                    <a:cubicBezTo>
                      <a:pt x="61" y="250"/>
                      <a:pt x="61" y="250"/>
                      <a:pt x="61" y="250"/>
                    </a:cubicBezTo>
                    <a:cubicBezTo>
                      <a:pt x="269" y="0"/>
                      <a:pt x="269" y="0"/>
                      <a:pt x="269" y="0"/>
                    </a:cubicBezTo>
                    <a:cubicBezTo>
                      <a:pt x="268" y="0"/>
                      <a:pt x="268" y="0"/>
                      <a:pt x="268" y="0"/>
                    </a:cubicBezTo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2" name="Freeform 556"/>
              <p:cNvSpPr/>
              <p:nvPr/>
            </p:nvSpPr>
            <p:spPr bwMode="auto">
              <a:xfrm>
                <a:off x="4144" y="4035"/>
                <a:ext cx="359" cy="338"/>
              </a:xfrm>
              <a:custGeom>
                <a:avLst/>
                <a:gdLst>
                  <a:gd name="T0" fmla="*/ 265 w 265"/>
                  <a:gd name="T1" fmla="*/ 164 h 250"/>
                  <a:gd name="T2" fmla="*/ 208 w 265"/>
                  <a:gd name="T3" fmla="*/ 1 h 250"/>
                  <a:gd name="T4" fmla="*/ 208 w 265"/>
                  <a:gd name="T5" fmla="*/ 0 h 250"/>
                  <a:gd name="T6" fmla="*/ 0 w 265"/>
                  <a:gd name="T7" fmla="*/ 250 h 250"/>
                  <a:gd name="T8" fmla="*/ 265 w 265"/>
                  <a:gd name="T9" fmla="*/ 165 h 250"/>
                  <a:gd name="T10" fmla="*/ 265 w 265"/>
                  <a:gd name="T11" fmla="*/ 164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5" h="250">
                    <a:moveTo>
                      <a:pt x="265" y="164"/>
                    </a:moveTo>
                    <a:cubicBezTo>
                      <a:pt x="208" y="1"/>
                      <a:pt x="208" y="1"/>
                      <a:pt x="208" y="1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250"/>
                      <a:pt x="0" y="250"/>
                      <a:pt x="0" y="250"/>
                    </a:cubicBezTo>
                    <a:cubicBezTo>
                      <a:pt x="265" y="165"/>
                      <a:pt x="265" y="165"/>
                      <a:pt x="265" y="165"/>
                    </a:cubicBezTo>
                    <a:cubicBezTo>
                      <a:pt x="265" y="164"/>
                      <a:pt x="265" y="164"/>
                      <a:pt x="265" y="164"/>
                    </a:cubicBezTo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3" name="Freeform 558"/>
              <p:cNvSpPr/>
              <p:nvPr/>
            </p:nvSpPr>
            <p:spPr bwMode="auto">
              <a:xfrm>
                <a:off x="4353" y="4465"/>
                <a:ext cx="8" cy="4"/>
              </a:xfrm>
              <a:custGeom>
                <a:avLst/>
                <a:gdLst>
                  <a:gd name="T0" fmla="*/ 4 w 6"/>
                  <a:gd name="T1" fmla="*/ 0 h 3"/>
                  <a:gd name="T2" fmla="*/ 0 w 6"/>
                  <a:gd name="T3" fmla="*/ 1 h 3"/>
                  <a:gd name="T4" fmla="*/ 6 w 6"/>
                  <a:gd name="T5" fmla="*/ 3 h 3"/>
                  <a:gd name="T6" fmla="*/ 4 w 6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3">
                    <a:moveTo>
                      <a:pt x="4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5" y="1"/>
                      <a:pt x="4" y="0"/>
                      <a:pt x="4" y="0"/>
                    </a:cubicBezTo>
                  </a:path>
                </a:pathLst>
              </a:custGeom>
              <a:solidFill>
                <a:srgbClr val="5F5A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4" name="Freeform 561"/>
              <p:cNvSpPr/>
              <p:nvPr/>
            </p:nvSpPr>
            <p:spPr bwMode="auto">
              <a:xfrm>
                <a:off x="4128" y="4339"/>
                <a:ext cx="35" cy="35"/>
              </a:xfrm>
              <a:custGeom>
                <a:avLst/>
                <a:gdLst>
                  <a:gd name="T0" fmla="*/ 0 w 26"/>
                  <a:gd name="T1" fmla="*/ 0 h 26"/>
                  <a:gd name="T2" fmla="*/ 8 w 26"/>
                  <a:gd name="T3" fmla="*/ 25 h 26"/>
                  <a:gd name="T4" fmla="*/ 9 w 26"/>
                  <a:gd name="T5" fmla="*/ 26 h 26"/>
                  <a:gd name="T6" fmla="*/ 9 w 26"/>
                  <a:gd name="T7" fmla="*/ 26 h 26"/>
                  <a:gd name="T8" fmla="*/ 12 w 26"/>
                  <a:gd name="T9" fmla="*/ 25 h 26"/>
                  <a:gd name="T10" fmla="*/ 26 w 26"/>
                  <a:gd name="T11" fmla="*/ 8 h 26"/>
                  <a:gd name="T12" fmla="*/ 0 w 26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0" y="0"/>
                    </a:moveTo>
                    <a:cubicBezTo>
                      <a:pt x="8" y="25"/>
                      <a:pt x="8" y="25"/>
                      <a:pt x="8" y="25"/>
                    </a:cubicBezTo>
                    <a:cubicBezTo>
                      <a:pt x="9" y="25"/>
                      <a:pt x="9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3439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5" name="Freeform 562"/>
              <p:cNvSpPr/>
              <p:nvPr/>
            </p:nvSpPr>
            <p:spPr bwMode="auto">
              <a:xfrm>
                <a:off x="4144" y="4350"/>
                <a:ext cx="45" cy="23"/>
              </a:xfrm>
              <a:custGeom>
                <a:avLst/>
                <a:gdLst>
                  <a:gd name="T0" fmla="*/ 19 w 45"/>
                  <a:gd name="T1" fmla="*/ 0 h 23"/>
                  <a:gd name="T2" fmla="*/ 0 w 45"/>
                  <a:gd name="T3" fmla="*/ 23 h 23"/>
                  <a:gd name="T4" fmla="*/ 45 w 45"/>
                  <a:gd name="T5" fmla="*/ 8 h 23"/>
                  <a:gd name="T6" fmla="*/ 19 w 45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23">
                    <a:moveTo>
                      <a:pt x="19" y="0"/>
                    </a:moveTo>
                    <a:lnTo>
                      <a:pt x="0" y="23"/>
                    </a:lnTo>
                    <a:lnTo>
                      <a:pt x="45" y="8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3F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6" name="Freeform 563"/>
              <p:cNvSpPr/>
              <p:nvPr/>
            </p:nvSpPr>
            <p:spPr bwMode="auto">
              <a:xfrm>
                <a:off x="4144" y="4350"/>
                <a:ext cx="45" cy="23"/>
              </a:xfrm>
              <a:custGeom>
                <a:avLst/>
                <a:gdLst>
                  <a:gd name="T0" fmla="*/ 19 w 45"/>
                  <a:gd name="T1" fmla="*/ 0 h 23"/>
                  <a:gd name="T2" fmla="*/ 0 w 45"/>
                  <a:gd name="T3" fmla="*/ 23 h 23"/>
                  <a:gd name="T4" fmla="*/ 45 w 45"/>
                  <a:gd name="T5" fmla="*/ 8 h 23"/>
                  <a:gd name="T6" fmla="*/ 19 w 45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23">
                    <a:moveTo>
                      <a:pt x="19" y="0"/>
                    </a:moveTo>
                    <a:lnTo>
                      <a:pt x="0" y="23"/>
                    </a:lnTo>
                    <a:lnTo>
                      <a:pt x="45" y="8"/>
                    </a:lnTo>
                    <a:lnTo>
                      <a:pt x="1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7" name="Freeform 564"/>
              <p:cNvSpPr/>
              <p:nvPr/>
            </p:nvSpPr>
            <p:spPr bwMode="auto">
              <a:xfrm>
                <a:off x="4148" y="4282"/>
                <a:ext cx="252" cy="309"/>
              </a:xfrm>
              <a:custGeom>
                <a:avLst/>
                <a:gdLst>
                  <a:gd name="T0" fmla="*/ 169 w 186"/>
                  <a:gd name="T1" fmla="*/ 148 h 228"/>
                  <a:gd name="T2" fmla="*/ 158 w 186"/>
                  <a:gd name="T3" fmla="*/ 32 h 228"/>
                  <a:gd name="T4" fmla="*/ 101 w 186"/>
                  <a:gd name="T5" fmla="*/ 48 h 228"/>
                  <a:gd name="T6" fmla="*/ 94 w 186"/>
                  <a:gd name="T7" fmla="*/ 79 h 228"/>
                  <a:gd name="T8" fmla="*/ 64 w 186"/>
                  <a:gd name="T9" fmla="*/ 80 h 228"/>
                  <a:gd name="T10" fmla="*/ 54 w 186"/>
                  <a:gd name="T11" fmla="*/ 49 h 228"/>
                  <a:gd name="T12" fmla="*/ 35 w 186"/>
                  <a:gd name="T13" fmla="*/ 6 h 228"/>
                  <a:gd name="T14" fmla="*/ 16 w 186"/>
                  <a:gd name="T15" fmla="*/ 0 h 228"/>
                  <a:gd name="T16" fmla="*/ 20 w 186"/>
                  <a:gd name="T17" fmla="*/ 49 h 228"/>
                  <a:gd name="T18" fmla="*/ 31 w 186"/>
                  <a:gd name="T19" fmla="*/ 122 h 228"/>
                  <a:gd name="T20" fmla="*/ 89 w 186"/>
                  <a:gd name="T21" fmla="*/ 163 h 228"/>
                  <a:gd name="T22" fmla="*/ 135 w 186"/>
                  <a:gd name="T23" fmla="*/ 228 h 228"/>
                  <a:gd name="T24" fmla="*/ 186 w 186"/>
                  <a:gd name="T25" fmla="*/ 198 h 228"/>
                  <a:gd name="T26" fmla="*/ 169 w 186"/>
                  <a:gd name="T27" fmla="*/ 14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6" h="228">
                    <a:moveTo>
                      <a:pt x="169" y="148"/>
                    </a:moveTo>
                    <a:cubicBezTo>
                      <a:pt x="167" y="113"/>
                      <a:pt x="168" y="53"/>
                      <a:pt x="158" y="32"/>
                    </a:cubicBezTo>
                    <a:cubicBezTo>
                      <a:pt x="158" y="32"/>
                      <a:pt x="114" y="44"/>
                      <a:pt x="101" y="48"/>
                    </a:cubicBezTo>
                    <a:cubicBezTo>
                      <a:pt x="94" y="79"/>
                      <a:pt x="94" y="79"/>
                      <a:pt x="94" y="79"/>
                    </a:cubicBezTo>
                    <a:cubicBezTo>
                      <a:pt x="64" y="80"/>
                      <a:pt x="64" y="80"/>
                      <a:pt x="64" y="80"/>
                    </a:cubicBezTo>
                    <a:cubicBezTo>
                      <a:pt x="64" y="80"/>
                      <a:pt x="50" y="83"/>
                      <a:pt x="54" y="49"/>
                    </a:cubicBezTo>
                    <a:cubicBezTo>
                      <a:pt x="56" y="27"/>
                      <a:pt x="47" y="13"/>
                      <a:pt x="35" y="6"/>
                    </a:cubicBezTo>
                    <a:cubicBezTo>
                      <a:pt x="29" y="2"/>
                      <a:pt x="21" y="0"/>
                      <a:pt x="16" y="0"/>
                    </a:cubicBezTo>
                    <a:cubicBezTo>
                      <a:pt x="0" y="0"/>
                      <a:pt x="13" y="16"/>
                      <a:pt x="20" y="49"/>
                    </a:cubicBezTo>
                    <a:cubicBezTo>
                      <a:pt x="26" y="82"/>
                      <a:pt x="31" y="122"/>
                      <a:pt x="31" y="122"/>
                    </a:cubicBezTo>
                    <a:cubicBezTo>
                      <a:pt x="31" y="122"/>
                      <a:pt x="74" y="151"/>
                      <a:pt x="89" y="163"/>
                    </a:cubicBezTo>
                    <a:cubicBezTo>
                      <a:pt x="103" y="176"/>
                      <a:pt x="135" y="228"/>
                      <a:pt x="135" y="228"/>
                    </a:cubicBezTo>
                    <a:cubicBezTo>
                      <a:pt x="186" y="198"/>
                      <a:pt x="186" y="198"/>
                      <a:pt x="186" y="198"/>
                    </a:cubicBezTo>
                    <a:cubicBezTo>
                      <a:pt x="186" y="198"/>
                      <a:pt x="171" y="187"/>
                      <a:pt x="169" y="148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8" name="Freeform 565"/>
              <p:cNvSpPr/>
              <p:nvPr/>
            </p:nvSpPr>
            <p:spPr bwMode="auto">
              <a:xfrm>
                <a:off x="3633" y="4716"/>
                <a:ext cx="339" cy="427"/>
              </a:xfrm>
              <a:custGeom>
                <a:avLst/>
                <a:gdLst>
                  <a:gd name="T0" fmla="*/ 87 w 339"/>
                  <a:gd name="T1" fmla="*/ 427 h 427"/>
                  <a:gd name="T2" fmla="*/ 339 w 339"/>
                  <a:gd name="T3" fmla="*/ 138 h 427"/>
                  <a:gd name="T4" fmla="*/ 313 w 339"/>
                  <a:gd name="T5" fmla="*/ 0 h 427"/>
                  <a:gd name="T6" fmla="*/ 174 w 339"/>
                  <a:gd name="T7" fmla="*/ 25 h 427"/>
                  <a:gd name="T8" fmla="*/ 0 w 339"/>
                  <a:gd name="T9" fmla="*/ 368 h 427"/>
                  <a:gd name="T10" fmla="*/ 87 w 339"/>
                  <a:gd name="T11" fmla="*/ 427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9" h="427">
                    <a:moveTo>
                      <a:pt x="87" y="427"/>
                    </a:moveTo>
                    <a:lnTo>
                      <a:pt x="339" y="138"/>
                    </a:lnTo>
                    <a:lnTo>
                      <a:pt x="313" y="0"/>
                    </a:lnTo>
                    <a:lnTo>
                      <a:pt x="174" y="25"/>
                    </a:lnTo>
                    <a:lnTo>
                      <a:pt x="0" y="368"/>
                    </a:lnTo>
                    <a:lnTo>
                      <a:pt x="87" y="427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9" name="Freeform 566"/>
              <p:cNvSpPr/>
              <p:nvPr/>
            </p:nvSpPr>
            <p:spPr bwMode="auto">
              <a:xfrm>
                <a:off x="3151" y="4850"/>
                <a:ext cx="724" cy="794"/>
              </a:xfrm>
              <a:custGeom>
                <a:avLst/>
                <a:gdLst>
                  <a:gd name="T0" fmla="*/ 464 w 534"/>
                  <a:gd name="T1" fmla="*/ 143 h 587"/>
                  <a:gd name="T2" fmla="*/ 401 w 534"/>
                  <a:gd name="T3" fmla="*/ 72 h 587"/>
                  <a:gd name="T4" fmla="*/ 393 w 534"/>
                  <a:gd name="T5" fmla="*/ 43 h 587"/>
                  <a:gd name="T6" fmla="*/ 376 w 534"/>
                  <a:gd name="T7" fmla="*/ 7 h 587"/>
                  <a:gd name="T8" fmla="*/ 326 w 534"/>
                  <a:gd name="T9" fmla="*/ 41 h 587"/>
                  <a:gd name="T10" fmla="*/ 75 w 534"/>
                  <a:gd name="T11" fmla="*/ 120 h 587"/>
                  <a:gd name="T12" fmla="*/ 30 w 534"/>
                  <a:gd name="T13" fmla="*/ 212 h 587"/>
                  <a:gd name="T14" fmla="*/ 18 w 534"/>
                  <a:gd name="T15" fmla="*/ 244 h 587"/>
                  <a:gd name="T16" fmla="*/ 7 w 534"/>
                  <a:gd name="T17" fmla="*/ 347 h 587"/>
                  <a:gd name="T18" fmla="*/ 16 w 534"/>
                  <a:gd name="T19" fmla="*/ 364 h 587"/>
                  <a:gd name="T20" fmla="*/ 37 w 534"/>
                  <a:gd name="T21" fmla="*/ 422 h 587"/>
                  <a:gd name="T22" fmla="*/ 367 w 534"/>
                  <a:gd name="T23" fmla="*/ 525 h 587"/>
                  <a:gd name="T24" fmla="*/ 475 w 534"/>
                  <a:gd name="T25" fmla="*/ 410 h 587"/>
                  <a:gd name="T26" fmla="*/ 464 w 534"/>
                  <a:gd name="T27" fmla="*/ 143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34" h="587">
                    <a:moveTo>
                      <a:pt x="464" y="143"/>
                    </a:moveTo>
                    <a:cubicBezTo>
                      <a:pt x="444" y="118"/>
                      <a:pt x="418" y="99"/>
                      <a:pt x="401" y="72"/>
                    </a:cubicBezTo>
                    <a:cubicBezTo>
                      <a:pt x="395" y="62"/>
                      <a:pt x="392" y="55"/>
                      <a:pt x="393" y="43"/>
                    </a:cubicBezTo>
                    <a:cubicBezTo>
                      <a:pt x="393" y="33"/>
                      <a:pt x="396" y="0"/>
                      <a:pt x="376" y="7"/>
                    </a:cubicBezTo>
                    <a:cubicBezTo>
                      <a:pt x="356" y="14"/>
                      <a:pt x="349" y="39"/>
                      <a:pt x="326" y="41"/>
                    </a:cubicBezTo>
                    <a:cubicBezTo>
                      <a:pt x="310" y="42"/>
                      <a:pt x="181" y="16"/>
                      <a:pt x="75" y="120"/>
                    </a:cubicBezTo>
                    <a:cubicBezTo>
                      <a:pt x="58" y="148"/>
                      <a:pt x="42" y="180"/>
                      <a:pt x="30" y="212"/>
                    </a:cubicBezTo>
                    <a:cubicBezTo>
                      <a:pt x="25" y="222"/>
                      <a:pt x="21" y="233"/>
                      <a:pt x="18" y="244"/>
                    </a:cubicBezTo>
                    <a:cubicBezTo>
                      <a:pt x="6" y="285"/>
                      <a:pt x="0" y="322"/>
                      <a:pt x="7" y="347"/>
                    </a:cubicBezTo>
                    <a:cubicBezTo>
                      <a:pt x="9" y="354"/>
                      <a:pt x="12" y="359"/>
                      <a:pt x="16" y="364"/>
                    </a:cubicBezTo>
                    <a:cubicBezTo>
                      <a:pt x="20" y="384"/>
                      <a:pt x="27" y="403"/>
                      <a:pt x="37" y="422"/>
                    </a:cubicBezTo>
                    <a:cubicBezTo>
                      <a:pt x="100" y="541"/>
                      <a:pt x="247" y="587"/>
                      <a:pt x="367" y="525"/>
                    </a:cubicBezTo>
                    <a:cubicBezTo>
                      <a:pt x="416" y="499"/>
                      <a:pt x="453" y="458"/>
                      <a:pt x="475" y="410"/>
                    </a:cubicBezTo>
                    <a:cubicBezTo>
                      <a:pt x="534" y="293"/>
                      <a:pt x="494" y="182"/>
                      <a:pt x="464" y="14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0" name="Freeform 567"/>
              <p:cNvSpPr/>
              <p:nvPr/>
            </p:nvSpPr>
            <p:spPr bwMode="auto">
              <a:xfrm>
                <a:off x="3094" y="4954"/>
                <a:ext cx="767" cy="704"/>
              </a:xfrm>
              <a:custGeom>
                <a:avLst/>
                <a:gdLst>
                  <a:gd name="T0" fmla="*/ 145 w 566"/>
                  <a:gd name="T1" fmla="*/ 20 h 521"/>
                  <a:gd name="T2" fmla="*/ 156 w 566"/>
                  <a:gd name="T3" fmla="*/ 20 h 521"/>
                  <a:gd name="T4" fmla="*/ 120 w 566"/>
                  <a:gd name="T5" fmla="*/ 153 h 521"/>
                  <a:gd name="T6" fmla="*/ 312 w 566"/>
                  <a:gd name="T7" fmla="*/ 134 h 521"/>
                  <a:gd name="T8" fmla="*/ 362 w 566"/>
                  <a:gd name="T9" fmla="*/ 254 h 521"/>
                  <a:gd name="T10" fmla="*/ 523 w 566"/>
                  <a:gd name="T11" fmla="*/ 213 h 521"/>
                  <a:gd name="T12" fmla="*/ 517 w 566"/>
                  <a:gd name="T13" fmla="*/ 333 h 521"/>
                  <a:gd name="T14" fmla="*/ 220 w 566"/>
                  <a:gd name="T15" fmla="*/ 476 h 521"/>
                  <a:gd name="T16" fmla="*/ 211 w 566"/>
                  <a:gd name="T17" fmla="*/ 465 h 521"/>
                  <a:gd name="T18" fmla="*/ 185 w 566"/>
                  <a:gd name="T19" fmla="*/ 476 h 521"/>
                  <a:gd name="T20" fmla="*/ 46 w 566"/>
                  <a:gd name="T21" fmla="*/ 183 h 521"/>
                  <a:gd name="T22" fmla="*/ 145 w 566"/>
                  <a:gd name="T23" fmla="*/ 20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6" h="521">
                    <a:moveTo>
                      <a:pt x="145" y="20"/>
                    </a:moveTo>
                    <a:cubicBezTo>
                      <a:pt x="145" y="20"/>
                      <a:pt x="157" y="0"/>
                      <a:pt x="156" y="20"/>
                    </a:cubicBezTo>
                    <a:cubicBezTo>
                      <a:pt x="154" y="39"/>
                      <a:pt x="97" y="90"/>
                      <a:pt x="120" y="153"/>
                    </a:cubicBezTo>
                    <a:cubicBezTo>
                      <a:pt x="143" y="216"/>
                      <a:pt x="264" y="108"/>
                      <a:pt x="312" y="134"/>
                    </a:cubicBezTo>
                    <a:cubicBezTo>
                      <a:pt x="361" y="161"/>
                      <a:pt x="344" y="211"/>
                      <a:pt x="362" y="254"/>
                    </a:cubicBezTo>
                    <a:cubicBezTo>
                      <a:pt x="381" y="297"/>
                      <a:pt x="497" y="272"/>
                      <a:pt x="523" y="213"/>
                    </a:cubicBezTo>
                    <a:cubicBezTo>
                      <a:pt x="550" y="155"/>
                      <a:pt x="566" y="234"/>
                      <a:pt x="517" y="333"/>
                    </a:cubicBezTo>
                    <a:cubicBezTo>
                      <a:pt x="468" y="432"/>
                      <a:pt x="367" y="521"/>
                      <a:pt x="220" y="476"/>
                    </a:cubicBezTo>
                    <a:cubicBezTo>
                      <a:pt x="211" y="465"/>
                      <a:pt x="211" y="465"/>
                      <a:pt x="211" y="465"/>
                    </a:cubicBezTo>
                    <a:cubicBezTo>
                      <a:pt x="185" y="476"/>
                      <a:pt x="185" y="476"/>
                      <a:pt x="185" y="476"/>
                    </a:cubicBezTo>
                    <a:cubicBezTo>
                      <a:pt x="185" y="476"/>
                      <a:pt x="0" y="363"/>
                      <a:pt x="46" y="183"/>
                    </a:cubicBezTo>
                    <a:cubicBezTo>
                      <a:pt x="92" y="2"/>
                      <a:pt x="145" y="20"/>
                      <a:pt x="145" y="20"/>
                    </a:cubicBez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1" name="Freeform 568"/>
              <p:cNvSpPr/>
              <p:nvPr/>
            </p:nvSpPr>
            <p:spPr bwMode="auto">
              <a:xfrm>
                <a:off x="3683" y="5034"/>
                <a:ext cx="144" cy="104"/>
              </a:xfrm>
              <a:custGeom>
                <a:avLst/>
                <a:gdLst>
                  <a:gd name="T0" fmla="*/ 0 w 106"/>
                  <a:gd name="T1" fmla="*/ 0 h 77"/>
                  <a:gd name="T2" fmla="*/ 63 w 106"/>
                  <a:gd name="T3" fmla="*/ 65 h 77"/>
                  <a:gd name="T4" fmla="*/ 74 w 106"/>
                  <a:gd name="T5" fmla="*/ 51 h 77"/>
                  <a:gd name="T6" fmla="*/ 0 w 106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6" h="77">
                    <a:moveTo>
                      <a:pt x="0" y="0"/>
                    </a:moveTo>
                    <a:cubicBezTo>
                      <a:pt x="0" y="0"/>
                      <a:pt x="20" y="77"/>
                      <a:pt x="63" y="65"/>
                    </a:cubicBezTo>
                    <a:cubicBezTo>
                      <a:pt x="106" y="53"/>
                      <a:pt x="74" y="51"/>
                      <a:pt x="74" y="5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2" name="Freeform 569"/>
              <p:cNvSpPr/>
              <p:nvPr/>
            </p:nvSpPr>
            <p:spPr bwMode="auto">
              <a:xfrm>
                <a:off x="3431" y="4892"/>
                <a:ext cx="141" cy="114"/>
              </a:xfrm>
              <a:custGeom>
                <a:avLst/>
                <a:gdLst>
                  <a:gd name="T0" fmla="*/ 104 w 104"/>
                  <a:gd name="T1" fmla="*/ 57 h 84"/>
                  <a:gd name="T2" fmla="*/ 15 w 104"/>
                  <a:gd name="T3" fmla="*/ 42 h 84"/>
                  <a:gd name="T4" fmla="*/ 20 w 104"/>
                  <a:gd name="T5" fmla="*/ 25 h 84"/>
                  <a:gd name="T6" fmla="*/ 104 w 104"/>
                  <a:gd name="T7" fmla="*/ 57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4" h="84">
                    <a:moveTo>
                      <a:pt x="104" y="57"/>
                    </a:moveTo>
                    <a:cubicBezTo>
                      <a:pt x="104" y="57"/>
                      <a:pt x="30" y="84"/>
                      <a:pt x="15" y="42"/>
                    </a:cubicBezTo>
                    <a:cubicBezTo>
                      <a:pt x="0" y="0"/>
                      <a:pt x="20" y="25"/>
                      <a:pt x="20" y="25"/>
                    </a:cubicBezTo>
                    <a:lnTo>
                      <a:pt x="104" y="57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3" name="Freeform 570"/>
              <p:cNvSpPr/>
              <p:nvPr/>
            </p:nvSpPr>
            <p:spPr bwMode="auto">
              <a:xfrm>
                <a:off x="2221" y="1419"/>
                <a:ext cx="302" cy="353"/>
              </a:xfrm>
              <a:custGeom>
                <a:avLst/>
                <a:gdLst>
                  <a:gd name="T0" fmla="*/ 50 w 223"/>
                  <a:gd name="T1" fmla="*/ 222 h 261"/>
                  <a:gd name="T2" fmla="*/ 93 w 223"/>
                  <a:gd name="T3" fmla="*/ 166 h 261"/>
                  <a:gd name="T4" fmla="*/ 80 w 223"/>
                  <a:gd name="T5" fmla="*/ 238 h 261"/>
                  <a:gd name="T6" fmla="*/ 100 w 223"/>
                  <a:gd name="T7" fmla="*/ 256 h 261"/>
                  <a:gd name="T8" fmla="*/ 118 w 223"/>
                  <a:gd name="T9" fmla="*/ 225 h 261"/>
                  <a:gd name="T10" fmla="*/ 137 w 223"/>
                  <a:gd name="T11" fmla="*/ 175 h 261"/>
                  <a:gd name="T12" fmla="*/ 152 w 223"/>
                  <a:gd name="T13" fmla="*/ 239 h 261"/>
                  <a:gd name="T14" fmla="*/ 182 w 223"/>
                  <a:gd name="T15" fmla="*/ 147 h 261"/>
                  <a:gd name="T16" fmla="*/ 223 w 223"/>
                  <a:gd name="T17" fmla="*/ 44 h 261"/>
                  <a:gd name="T18" fmla="*/ 165 w 223"/>
                  <a:gd name="T19" fmla="*/ 0 h 261"/>
                  <a:gd name="T20" fmla="*/ 156 w 223"/>
                  <a:gd name="T21" fmla="*/ 8 h 261"/>
                  <a:gd name="T22" fmla="*/ 33 w 223"/>
                  <a:gd name="T23" fmla="*/ 57 h 261"/>
                  <a:gd name="T24" fmla="*/ 58 w 223"/>
                  <a:gd name="T25" fmla="*/ 88 h 261"/>
                  <a:gd name="T26" fmla="*/ 95 w 223"/>
                  <a:gd name="T27" fmla="*/ 77 h 261"/>
                  <a:gd name="T28" fmla="*/ 38 w 223"/>
                  <a:gd name="T29" fmla="*/ 171 h 261"/>
                  <a:gd name="T30" fmla="*/ 50 w 223"/>
                  <a:gd name="T31" fmla="*/ 222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3" h="261">
                    <a:moveTo>
                      <a:pt x="50" y="222"/>
                    </a:moveTo>
                    <a:cubicBezTo>
                      <a:pt x="61" y="202"/>
                      <a:pt x="95" y="155"/>
                      <a:pt x="93" y="166"/>
                    </a:cubicBezTo>
                    <a:cubicBezTo>
                      <a:pt x="83" y="210"/>
                      <a:pt x="81" y="227"/>
                      <a:pt x="80" y="238"/>
                    </a:cubicBezTo>
                    <a:cubicBezTo>
                      <a:pt x="79" y="253"/>
                      <a:pt x="90" y="261"/>
                      <a:pt x="100" y="256"/>
                    </a:cubicBezTo>
                    <a:cubicBezTo>
                      <a:pt x="107" y="253"/>
                      <a:pt x="114" y="242"/>
                      <a:pt x="118" y="225"/>
                    </a:cubicBezTo>
                    <a:cubicBezTo>
                      <a:pt x="125" y="188"/>
                      <a:pt x="137" y="175"/>
                      <a:pt x="137" y="175"/>
                    </a:cubicBezTo>
                    <a:cubicBezTo>
                      <a:pt x="137" y="175"/>
                      <a:pt x="119" y="260"/>
                      <a:pt x="152" y="239"/>
                    </a:cubicBezTo>
                    <a:cubicBezTo>
                      <a:pt x="158" y="235"/>
                      <a:pt x="182" y="147"/>
                      <a:pt x="182" y="147"/>
                    </a:cubicBezTo>
                    <a:cubicBezTo>
                      <a:pt x="196" y="106"/>
                      <a:pt x="210" y="88"/>
                      <a:pt x="223" y="44"/>
                    </a:cubicBezTo>
                    <a:cubicBezTo>
                      <a:pt x="202" y="32"/>
                      <a:pt x="183" y="16"/>
                      <a:pt x="165" y="0"/>
                    </a:cubicBezTo>
                    <a:cubicBezTo>
                      <a:pt x="160" y="5"/>
                      <a:pt x="156" y="8"/>
                      <a:pt x="156" y="8"/>
                    </a:cubicBezTo>
                    <a:cubicBezTo>
                      <a:pt x="156" y="8"/>
                      <a:pt x="77" y="53"/>
                      <a:pt x="33" y="57"/>
                    </a:cubicBezTo>
                    <a:cubicBezTo>
                      <a:pt x="33" y="57"/>
                      <a:pt x="18" y="93"/>
                      <a:pt x="58" y="88"/>
                    </a:cubicBezTo>
                    <a:cubicBezTo>
                      <a:pt x="82" y="86"/>
                      <a:pt x="92" y="81"/>
                      <a:pt x="95" y="77"/>
                    </a:cubicBezTo>
                    <a:cubicBezTo>
                      <a:pt x="87" y="90"/>
                      <a:pt x="62" y="132"/>
                      <a:pt x="38" y="171"/>
                    </a:cubicBezTo>
                    <a:cubicBezTo>
                      <a:pt x="0" y="233"/>
                      <a:pt x="32" y="255"/>
                      <a:pt x="50" y="222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4" name="Freeform 571"/>
              <p:cNvSpPr/>
              <p:nvPr/>
            </p:nvSpPr>
            <p:spPr bwMode="auto">
              <a:xfrm>
                <a:off x="1537" y="1402"/>
                <a:ext cx="334" cy="338"/>
              </a:xfrm>
              <a:custGeom>
                <a:avLst/>
                <a:gdLst>
                  <a:gd name="T0" fmla="*/ 196 w 247"/>
                  <a:gd name="T1" fmla="*/ 203 h 250"/>
                  <a:gd name="T2" fmla="*/ 146 w 247"/>
                  <a:gd name="T3" fmla="*/ 154 h 250"/>
                  <a:gd name="T4" fmla="*/ 169 w 247"/>
                  <a:gd name="T5" fmla="*/ 223 h 250"/>
                  <a:gd name="T6" fmla="*/ 152 w 247"/>
                  <a:gd name="T7" fmla="*/ 244 h 250"/>
                  <a:gd name="T8" fmla="*/ 130 w 247"/>
                  <a:gd name="T9" fmla="*/ 216 h 250"/>
                  <a:gd name="T10" fmla="*/ 104 w 247"/>
                  <a:gd name="T11" fmla="*/ 169 h 250"/>
                  <a:gd name="T12" fmla="*/ 98 w 247"/>
                  <a:gd name="T13" fmla="*/ 235 h 250"/>
                  <a:gd name="T14" fmla="*/ 55 w 247"/>
                  <a:gd name="T15" fmla="*/ 148 h 250"/>
                  <a:gd name="T16" fmla="*/ 0 w 247"/>
                  <a:gd name="T17" fmla="*/ 52 h 250"/>
                  <a:gd name="T18" fmla="*/ 51 w 247"/>
                  <a:gd name="T19" fmla="*/ 0 h 250"/>
                  <a:gd name="T20" fmla="*/ 61 w 247"/>
                  <a:gd name="T21" fmla="*/ 7 h 250"/>
                  <a:gd name="T22" fmla="*/ 189 w 247"/>
                  <a:gd name="T23" fmla="*/ 38 h 250"/>
                  <a:gd name="T24" fmla="*/ 169 w 247"/>
                  <a:gd name="T25" fmla="*/ 72 h 250"/>
                  <a:gd name="T26" fmla="*/ 131 w 247"/>
                  <a:gd name="T27" fmla="*/ 66 h 250"/>
                  <a:gd name="T28" fmla="*/ 201 w 247"/>
                  <a:gd name="T29" fmla="*/ 151 h 250"/>
                  <a:gd name="T30" fmla="*/ 196 w 247"/>
                  <a:gd name="T31" fmla="*/ 203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7" h="250">
                    <a:moveTo>
                      <a:pt x="196" y="203"/>
                    </a:moveTo>
                    <a:cubicBezTo>
                      <a:pt x="183" y="185"/>
                      <a:pt x="142" y="143"/>
                      <a:pt x="146" y="154"/>
                    </a:cubicBezTo>
                    <a:cubicBezTo>
                      <a:pt x="162" y="196"/>
                      <a:pt x="167" y="213"/>
                      <a:pt x="169" y="223"/>
                    </a:cubicBezTo>
                    <a:cubicBezTo>
                      <a:pt x="172" y="239"/>
                      <a:pt x="162" y="248"/>
                      <a:pt x="152" y="244"/>
                    </a:cubicBezTo>
                    <a:cubicBezTo>
                      <a:pt x="144" y="242"/>
                      <a:pt x="136" y="232"/>
                      <a:pt x="130" y="216"/>
                    </a:cubicBezTo>
                    <a:cubicBezTo>
                      <a:pt x="118" y="181"/>
                      <a:pt x="104" y="169"/>
                      <a:pt x="104" y="169"/>
                    </a:cubicBezTo>
                    <a:cubicBezTo>
                      <a:pt x="104" y="169"/>
                      <a:pt x="133" y="250"/>
                      <a:pt x="98" y="235"/>
                    </a:cubicBezTo>
                    <a:cubicBezTo>
                      <a:pt x="91" y="232"/>
                      <a:pt x="55" y="148"/>
                      <a:pt x="55" y="148"/>
                    </a:cubicBezTo>
                    <a:cubicBezTo>
                      <a:pt x="35" y="109"/>
                      <a:pt x="19" y="94"/>
                      <a:pt x="0" y="52"/>
                    </a:cubicBezTo>
                    <a:cubicBezTo>
                      <a:pt x="19" y="37"/>
                      <a:pt x="35" y="19"/>
                      <a:pt x="51" y="0"/>
                    </a:cubicBezTo>
                    <a:cubicBezTo>
                      <a:pt x="57" y="4"/>
                      <a:pt x="61" y="7"/>
                      <a:pt x="61" y="7"/>
                    </a:cubicBezTo>
                    <a:cubicBezTo>
                      <a:pt x="61" y="7"/>
                      <a:pt x="145" y="40"/>
                      <a:pt x="189" y="38"/>
                    </a:cubicBezTo>
                    <a:cubicBezTo>
                      <a:pt x="189" y="38"/>
                      <a:pt x="210" y="71"/>
                      <a:pt x="169" y="72"/>
                    </a:cubicBezTo>
                    <a:cubicBezTo>
                      <a:pt x="145" y="73"/>
                      <a:pt x="135" y="69"/>
                      <a:pt x="131" y="66"/>
                    </a:cubicBezTo>
                    <a:cubicBezTo>
                      <a:pt x="140" y="78"/>
                      <a:pt x="172" y="116"/>
                      <a:pt x="201" y="151"/>
                    </a:cubicBezTo>
                    <a:cubicBezTo>
                      <a:pt x="247" y="207"/>
                      <a:pt x="219" y="233"/>
                      <a:pt x="196" y="20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5" name="Freeform 572"/>
              <p:cNvSpPr/>
              <p:nvPr/>
            </p:nvSpPr>
            <p:spPr bwMode="auto">
              <a:xfrm>
                <a:off x="1450" y="419"/>
                <a:ext cx="961" cy="556"/>
              </a:xfrm>
              <a:custGeom>
                <a:avLst/>
                <a:gdLst>
                  <a:gd name="T0" fmla="*/ 709 w 709"/>
                  <a:gd name="T1" fmla="*/ 221 h 411"/>
                  <a:gd name="T2" fmla="*/ 593 w 709"/>
                  <a:gd name="T3" fmla="*/ 411 h 411"/>
                  <a:gd name="T4" fmla="*/ 87 w 709"/>
                  <a:gd name="T5" fmla="*/ 411 h 411"/>
                  <a:gd name="T6" fmla="*/ 0 w 709"/>
                  <a:gd name="T7" fmla="*/ 166 h 411"/>
                  <a:gd name="T8" fmla="*/ 709 w 709"/>
                  <a:gd name="T9" fmla="*/ 221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9" h="411">
                    <a:moveTo>
                      <a:pt x="709" y="221"/>
                    </a:moveTo>
                    <a:cubicBezTo>
                      <a:pt x="593" y="411"/>
                      <a:pt x="593" y="411"/>
                      <a:pt x="593" y="411"/>
                    </a:cubicBezTo>
                    <a:cubicBezTo>
                      <a:pt x="87" y="411"/>
                      <a:pt x="87" y="411"/>
                      <a:pt x="87" y="411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0" y="166"/>
                      <a:pt x="309" y="0"/>
                      <a:pt x="709" y="221"/>
                    </a:cubicBezTo>
                    <a:close/>
                  </a:path>
                </a:pathLst>
              </a:custGeom>
              <a:solidFill>
                <a:srgbClr val="D2D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6" name="Freeform 573"/>
              <p:cNvSpPr/>
              <p:nvPr/>
            </p:nvSpPr>
            <p:spPr bwMode="auto">
              <a:xfrm>
                <a:off x="1120" y="78"/>
                <a:ext cx="2008" cy="1410"/>
              </a:xfrm>
              <a:custGeom>
                <a:avLst/>
                <a:gdLst>
                  <a:gd name="T0" fmla="*/ 182 w 1481"/>
                  <a:gd name="T1" fmla="*/ 193 h 1043"/>
                  <a:gd name="T2" fmla="*/ 1007 w 1481"/>
                  <a:gd name="T3" fmla="*/ 198 h 1043"/>
                  <a:gd name="T4" fmla="*/ 1034 w 1481"/>
                  <a:gd name="T5" fmla="*/ 1043 h 1043"/>
                  <a:gd name="T6" fmla="*/ 957 w 1481"/>
                  <a:gd name="T7" fmla="*/ 989 h 1043"/>
                  <a:gd name="T8" fmla="*/ 1023 w 1481"/>
                  <a:gd name="T9" fmla="*/ 561 h 1043"/>
                  <a:gd name="T10" fmla="*/ 198 w 1481"/>
                  <a:gd name="T11" fmla="*/ 588 h 1043"/>
                  <a:gd name="T12" fmla="*/ 387 w 1481"/>
                  <a:gd name="T13" fmla="*/ 983 h 1043"/>
                  <a:gd name="T14" fmla="*/ 305 w 1481"/>
                  <a:gd name="T15" fmla="*/ 1039 h 1043"/>
                  <a:gd name="T16" fmla="*/ 12 w 1481"/>
                  <a:gd name="T17" fmla="*/ 517 h 1043"/>
                  <a:gd name="T18" fmla="*/ 182 w 1481"/>
                  <a:gd name="T19" fmla="*/ 193 h 10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1" h="1043">
                    <a:moveTo>
                      <a:pt x="182" y="193"/>
                    </a:moveTo>
                    <a:cubicBezTo>
                      <a:pt x="182" y="193"/>
                      <a:pt x="533" y="0"/>
                      <a:pt x="1007" y="198"/>
                    </a:cubicBezTo>
                    <a:cubicBezTo>
                      <a:pt x="1481" y="396"/>
                      <a:pt x="1034" y="1043"/>
                      <a:pt x="1034" y="1043"/>
                    </a:cubicBezTo>
                    <a:cubicBezTo>
                      <a:pt x="957" y="989"/>
                      <a:pt x="957" y="989"/>
                      <a:pt x="957" y="989"/>
                    </a:cubicBezTo>
                    <a:cubicBezTo>
                      <a:pt x="957" y="989"/>
                      <a:pt x="1073" y="659"/>
                      <a:pt x="1023" y="561"/>
                    </a:cubicBezTo>
                    <a:cubicBezTo>
                      <a:pt x="941" y="401"/>
                      <a:pt x="238" y="338"/>
                      <a:pt x="198" y="588"/>
                    </a:cubicBezTo>
                    <a:cubicBezTo>
                      <a:pt x="158" y="837"/>
                      <a:pt x="387" y="983"/>
                      <a:pt x="387" y="983"/>
                    </a:cubicBezTo>
                    <a:cubicBezTo>
                      <a:pt x="305" y="1039"/>
                      <a:pt x="305" y="1039"/>
                      <a:pt x="305" y="1039"/>
                    </a:cubicBezTo>
                    <a:cubicBezTo>
                      <a:pt x="305" y="1039"/>
                      <a:pt x="0" y="839"/>
                      <a:pt x="12" y="517"/>
                    </a:cubicBezTo>
                    <a:cubicBezTo>
                      <a:pt x="22" y="277"/>
                      <a:pt x="182" y="193"/>
                      <a:pt x="182" y="193"/>
                    </a:cubicBezTo>
                    <a:close/>
                  </a:path>
                </a:pathLst>
              </a:custGeom>
              <a:solidFill>
                <a:srgbClr val="DDE1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7" name="Freeform 574"/>
              <p:cNvSpPr/>
              <p:nvPr/>
            </p:nvSpPr>
            <p:spPr bwMode="auto">
              <a:xfrm>
                <a:off x="1809" y="493"/>
                <a:ext cx="202" cy="480"/>
              </a:xfrm>
              <a:custGeom>
                <a:avLst/>
                <a:gdLst>
                  <a:gd name="T0" fmla="*/ 43 w 202"/>
                  <a:gd name="T1" fmla="*/ 0 h 480"/>
                  <a:gd name="T2" fmla="*/ 0 w 202"/>
                  <a:gd name="T3" fmla="*/ 380 h 480"/>
                  <a:gd name="T4" fmla="*/ 100 w 202"/>
                  <a:gd name="T5" fmla="*/ 480 h 480"/>
                  <a:gd name="T6" fmla="*/ 202 w 202"/>
                  <a:gd name="T7" fmla="*/ 380 h 480"/>
                  <a:gd name="T8" fmla="*/ 149 w 202"/>
                  <a:gd name="T9" fmla="*/ 0 h 480"/>
                  <a:gd name="T10" fmla="*/ 43 w 202"/>
                  <a:gd name="T11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0">
                    <a:moveTo>
                      <a:pt x="43" y="0"/>
                    </a:moveTo>
                    <a:lnTo>
                      <a:pt x="0" y="380"/>
                    </a:lnTo>
                    <a:lnTo>
                      <a:pt x="100" y="480"/>
                    </a:lnTo>
                    <a:lnTo>
                      <a:pt x="202" y="380"/>
                    </a:lnTo>
                    <a:lnTo>
                      <a:pt x="149" y="0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7DA7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8" name="Freeform 575"/>
              <p:cNvSpPr/>
              <p:nvPr/>
            </p:nvSpPr>
            <p:spPr bwMode="auto">
              <a:xfrm>
                <a:off x="1543" y="-18"/>
                <a:ext cx="700" cy="886"/>
              </a:xfrm>
              <a:custGeom>
                <a:avLst/>
                <a:gdLst>
                  <a:gd name="T0" fmla="*/ 133 w 516"/>
                  <a:gd name="T1" fmla="*/ 538 h 655"/>
                  <a:gd name="T2" fmla="*/ 207 w 516"/>
                  <a:gd name="T3" fmla="*/ 581 h 655"/>
                  <a:gd name="T4" fmla="*/ 266 w 516"/>
                  <a:gd name="T5" fmla="*/ 552 h 655"/>
                  <a:gd name="T6" fmla="*/ 330 w 516"/>
                  <a:gd name="T7" fmla="*/ 597 h 655"/>
                  <a:gd name="T8" fmla="*/ 477 w 516"/>
                  <a:gd name="T9" fmla="*/ 459 h 655"/>
                  <a:gd name="T10" fmla="*/ 513 w 516"/>
                  <a:gd name="T11" fmla="*/ 263 h 655"/>
                  <a:gd name="T12" fmla="*/ 511 w 516"/>
                  <a:gd name="T13" fmla="*/ 230 h 655"/>
                  <a:gd name="T14" fmla="*/ 482 w 516"/>
                  <a:gd name="T15" fmla="*/ 136 h 655"/>
                  <a:gd name="T16" fmla="*/ 468 w 516"/>
                  <a:gd name="T17" fmla="*/ 124 h 655"/>
                  <a:gd name="T18" fmla="*/ 426 w 516"/>
                  <a:gd name="T19" fmla="*/ 81 h 655"/>
                  <a:gd name="T20" fmla="*/ 97 w 516"/>
                  <a:gd name="T21" fmla="*/ 116 h 655"/>
                  <a:gd name="T22" fmla="*/ 45 w 516"/>
                  <a:gd name="T23" fmla="*/ 258 h 655"/>
                  <a:gd name="T24" fmla="*/ 133 w 516"/>
                  <a:gd name="T25" fmla="*/ 538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6" h="655">
                    <a:moveTo>
                      <a:pt x="133" y="538"/>
                    </a:moveTo>
                    <a:cubicBezTo>
                      <a:pt x="118" y="500"/>
                      <a:pt x="207" y="581"/>
                      <a:pt x="207" y="581"/>
                    </a:cubicBezTo>
                    <a:cubicBezTo>
                      <a:pt x="219" y="616"/>
                      <a:pt x="266" y="552"/>
                      <a:pt x="266" y="552"/>
                    </a:cubicBezTo>
                    <a:cubicBezTo>
                      <a:pt x="266" y="552"/>
                      <a:pt x="288" y="655"/>
                      <a:pt x="330" y="597"/>
                    </a:cubicBezTo>
                    <a:cubicBezTo>
                      <a:pt x="372" y="538"/>
                      <a:pt x="430" y="529"/>
                      <a:pt x="477" y="459"/>
                    </a:cubicBezTo>
                    <a:cubicBezTo>
                      <a:pt x="503" y="419"/>
                      <a:pt x="516" y="337"/>
                      <a:pt x="513" y="263"/>
                    </a:cubicBezTo>
                    <a:cubicBezTo>
                      <a:pt x="513" y="252"/>
                      <a:pt x="513" y="241"/>
                      <a:pt x="511" y="230"/>
                    </a:cubicBezTo>
                    <a:cubicBezTo>
                      <a:pt x="507" y="190"/>
                      <a:pt x="497" y="155"/>
                      <a:pt x="482" y="136"/>
                    </a:cubicBezTo>
                    <a:cubicBezTo>
                      <a:pt x="477" y="130"/>
                      <a:pt x="473" y="126"/>
                      <a:pt x="468" y="124"/>
                    </a:cubicBezTo>
                    <a:cubicBezTo>
                      <a:pt x="456" y="108"/>
                      <a:pt x="442" y="94"/>
                      <a:pt x="426" y="81"/>
                    </a:cubicBezTo>
                    <a:cubicBezTo>
                      <a:pt x="326" y="0"/>
                      <a:pt x="178" y="15"/>
                      <a:pt x="97" y="116"/>
                    </a:cubicBezTo>
                    <a:cubicBezTo>
                      <a:pt x="63" y="158"/>
                      <a:pt x="46" y="208"/>
                      <a:pt x="45" y="258"/>
                    </a:cubicBezTo>
                    <a:cubicBezTo>
                      <a:pt x="0" y="468"/>
                      <a:pt x="133" y="538"/>
                      <a:pt x="133" y="538"/>
                    </a:cubicBezTo>
                    <a:close/>
                  </a:path>
                </a:pathLst>
              </a:custGeom>
              <a:solidFill>
                <a:srgbClr val="342B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9" name="Freeform 576"/>
              <p:cNvSpPr/>
              <p:nvPr/>
            </p:nvSpPr>
            <p:spPr bwMode="auto">
              <a:xfrm>
                <a:off x="4102" y="1345"/>
                <a:ext cx="286" cy="358"/>
              </a:xfrm>
              <a:custGeom>
                <a:avLst/>
                <a:gdLst>
                  <a:gd name="T0" fmla="*/ 50 w 211"/>
                  <a:gd name="T1" fmla="*/ 228 h 265"/>
                  <a:gd name="T2" fmla="*/ 89 w 211"/>
                  <a:gd name="T3" fmla="*/ 169 h 265"/>
                  <a:gd name="T4" fmla="*/ 80 w 211"/>
                  <a:gd name="T5" fmla="*/ 242 h 265"/>
                  <a:gd name="T6" fmla="*/ 102 w 211"/>
                  <a:gd name="T7" fmla="*/ 259 h 265"/>
                  <a:gd name="T8" fmla="*/ 117 w 211"/>
                  <a:gd name="T9" fmla="*/ 227 h 265"/>
                  <a:gd name="T10" fmla="*/ 134 w 211"/>
                  <a:gd name="T11" fmla="*/ 176 h 265"/>
                  <a:gd name="T12" fmla="*/ 152 w 211"/>
                  <a:gd name="T13" fmla="*/ 239 h 265"/>
                  <a:gd name="T14" fmla="*/ 177 w 211"/>
                  <a:gd name="T15" fmla="*/ 146 h 265"/>
                  <a:gd name="T16" fmla="*/ 211 w 211"/>
                  <a:gd name="T17" fmla="*/ 40 h 265"/>
                  <a:gd name="T18" fmla="*/ 152 w 211"/>
                  <a:gd name="T19" fmla="*/ 0 h 265"/>
                  <a:gd name="T20" fmla="*/ 143 w 211"/>
                  <a:gd name="T21" fmla="*/ 8 h 265"/>
                  <a:gd name="T22" fmla="*/ 23 w 211"/>
                  <a:gd name="T23" fmla="*/ 65 h 265"/>
                  <a:gd name="T24" fmla="*/ 50 w 211"/>
                  <a:gd name="T25" fmla="*/ 94 h 265"/>
                  <a:gd name="T26" fmla="*/ 86 w 211"/>
                  <a:gd name="T27" fmla="*/ 81 h 265"/>
                  <a:gd name="T28" fmla="*/ 35 w 211"/>
                  <a:gd name="T29" fmla="*/ 177 h 265"/>
                  <a:gd name="T30" fmla="*/ 50 w 211"/>
                  <a:gd name="T31" fmla="*/ 228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1" h="265">
                    <a:moveTo>
                      <a:pt x="50" y="228"/>
                    </a:moveTo>
                    <a:cubicBezTo>
                      <a:pt x="59" y="207"/>
                      <a:pt x="90" y="158"/>
                      <a:pt x="89" y="169"/>
                    </a:cubicBezTo>
                    <a:cubicBezTo>
                      <a:pt x="82" y="214"/>
                      <a:pt x="80" y="231"/>
                      <a:pt x="80" y="242"/>
                    </a:cubicBezTo>
                    <a:cubicBezTo>
                      <a:pt x="81" y="258"/>
                      <a:pt x="92" y="265"/>
                      <a:pt x="102" y="259"/>
                    </a:cubicBezTo>
                    <a:cubicBezTo>
                      <a:pt x="108" y="255"/>
                      <a:pt x="115" y="244"/>
                      <a:pt x="117" y="227"/>
                    </a:cubicBezTo>
                    <a:cubicBezTo>
                      <a:pt x="122" y="190"/>
                      <a:pt x="134" y="176"/>
                      <a:pt x="134" y="176"/>
                    </a:cubicBezTo>
                    <a:cubicBezTo>
                      <a:pt x="134" y="176"/>
                      <a:pt x="121" y="261"/>
                      <a:pt x="152" y="239"/>
                    </a:cubicBezTo>
                    <a:cubicBezTo>
                      <a:pt x="158" y="235"/>
                      <a:pt x="177" y="146"/>
                      <a:pt x="177" y="146"/>
                    </a:cubicBezTo>
                    <a:cubicBezTo>
                      <a:pt x="189" y="103"/>
                      <a:pt x="201" y="85"/>
                      <a:pt x="211" y="40"/>
                    </a:cubicBezTo>
                    <a:cubicBezTo>
                      <a:pt x="190" y="29"/>
                      <a:pt x="171" y="15"/>
                      <a:pt x="152" y="0"/>
                    </a:cubicBezTo>
                    <a:cubicBezTo>
                      <a:pt x="146" y="5"/>
                      <a:pt x="143" y="8"/>
                      <a:pt x="143" y="8"/>
                    </a:cubicBezTo>
                    <a:cubicBezTo>
                      <a:pt x="143" y="8"/>
                      <a:pt x="67" y="58"/>
                      <a:pt x="23" y="65"/>
                    </a:cubicBezTo>
                    <a:cubicBezTo>
                      <a:pt x="23" y="65"/>
                      <a:pt x="10" y="101"/>
                      <a:pt x="50" y="94"/>
                    </a:cubicBezTo>
                    <a:cubicBezTo>
                      <a:pt x="73" y="90"/>
                      <a:pt x="83" y="85"/>
                      <a:pt x="86" y="81"/>
                    </a:cubicBezTo>
                    <a:cubicBezTo>
                      <a:pt x="79" y="94"/>
                      <a:pt x="56" y="137"/>
                      <a:pt x="35" y="177"/>
                    </a:cubicBezTo>
                    <a:cubicBezTo>
                      <a:pt x="0" y="242"/>
                      <a:pt x="33" y="262"/>
                      <a:pt x="50" y="228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0" name="Freeform 577"/>
              <p:cNvSpPr/>
              <p:nvPr/>
            </p:nvSpPr>
            <p:spPr bwMode="auto">
              <a:xfrm>
                <a:off x="3140" y="1138"/>
                <a:ext cx="337" cy="303"/>
              </a:xfrm>
              <a:custGeom>
                <a:avLst/>
                <a:gdLst>
                  <a:gd name="T0" fmla="*/ 30 w 249"/>
                  <a:gd name="T1" fmla="*/ 113 h 224"/>
                  <a:gd name="T2" fmla="*/ 54 w 249"/>
                  <a:gd name="T3" fmla="*/ 149 h 224"/>
                  <a:gd name="T4" fmla="*/ 55 w 249"/>
                  <a:gd name="T5" fmla="*/ 151 h 224"/>
                  <a:gd name="T6" fmla="*/ 87 w 249"/>
                  <a:gd name="T7" fmla="*/ 162 h 224"/>
                  <a:gd name="T8" fmla="*/ 116 w 249"/>
                  <a:gd name="T9" fmla="*/ 164 h 224"/>
                  <a:gd name="T10" fmla="*/ 148 w 249"/>
                  <a:gd name="T11" fmla="*/ 138 h 224"/>
                  <a:gd name="T12" fmla="*/ 198 w 249"/>
                  <a:gd name="T13" fmla="*/ 196 h 224"/>
                  <a:gd name="T14" fmla="*/ 199 w 249"/>
                  <a:gd name="T15" fmla="*/ 143 h 224"/>
                  <a:gd name="T16" fmla="*/ 149 w 249"/>
                  <a:gd name="T17" fmla="*/ 62 h 224"/>
                  <a:gd name="T18" fmla="*/ 185 w 249"/>
                  <a:gd name="T19" fmla="*/ 42 h 224"/>
                  <a:gd name="T20" fmla="*/ 193 w 249"/>
                  <a:gd name="T21" fmla="*/ 0 h 224"/>
                  <a:gd name="T22" fmla="*/ 51 w 249"/>
                  <a:gd name="T23" fmla="*/ 7 h 224"/>
                  <a:gd name="T24" fmla="*/ 41 w 249"/>
                  <a:gd name="T25" fmla="*/ 2 h 224"/>
                  <a:gd name="T26" fmla="*/ 0 w 249"/>
                  <a:gd name="T27" fmla="*/ 49 h 224"/>
                  <a:gd name="T28" fmla="*/ 30 w 249"/>
                  <a:gd name="T29" fmla="*/ 113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9" h="224">
                    <a:moveTo>
                      <a:pt x="30" y="113"/>
                    </a:moveTo>
                    <a:cubicBezTo>
                      <a:pt x="38" y="124"/>
                      <a:pt x="46" y="135"/>
                      <a:pt x="54" y="149"/>
                    </a:cubicBezTo>
                    <a:cubicBezTo>
                      <a:pt x="54" y="149"/>
                      <a:pt x="55" y="150"/>
                      <a:pt x="55" y="151"/>
                    </a:cubicBezTo>
                    <a:cubicBezTo>
                      <a:pt x="65" y="158"/>
                      <a:pt x="76" y="164"/>
                      <a:pt x="87" y="162"/>
                    </a:cubicBezTo>
                    <a:cubicBezTo>
                      <a:pt x="98" y="161"/>
                      <a:pt x="105" y="163"/>
                      <a:pt x="116" y="164"/>
                    </a:cubicBezTo>
                    <a:cubicBezTo>
                      <a:pt x="139" y="166"/>
                      <a:pt x="145" y="138"/>
                      <a:pt x="148" y="138"/>
                    </a:cubicBezTo>
                    <a:cubicBezTo>
                      <a:pt x="149" y="138"/>
                      <a:pt x="183" y="179"/>
                      <a:pt x="198" y="196"/>
                    </a:cubicBezTo>
                    <a:cubicBezTo>
                      <a:pt x="223" y="224"/>
                      <a:pt x="249" y="197"/>
                      <a:pt x="199" y="143"/>
                    </a:cubicBezTo>
                    <a:cubicBezTo>
                      <a:pt x="168" y="110"/>
                      <a:pt x="160" y="73"/>
                      <a:pt x="149" y="62"/>
                    </a:cubicBezTo>
                    <a:cubicBezTo>
                      <a:pt x="154" y="64"/>
                      <a:pt x="162" y="51"/>
                      <a:pt x="185" y="42"/>
                    </a:cubicBezTo>
                    <a:cubicBezTo>
                      <a:pt x="221" y="28"/>
                      <a:pt x="193" y="0"/>
                      <a:pt x="193" y="0"/>
                    </a:cubicBezTo>
                    <a:cubicBezTo>
                      <a:pt x="144" y="50"/>
                      <a:pt x="51" y="7"/>
                      <a:pt x="51" y="7"/>
                    </a:cubicBezTo>
                    <a:cubicBezTo>
                      <a:pt x="51" y="7"/>
                      <a:pt x="47" y="5"/>
                      <a:pt x="41" y="2"/>
                    </a:cubicBezTo>
                    <a:cubicBezTo>
                      <a:pt x="28" y="19"/>
                      <a:pt x="15" y="35"/>
                      <a:pt x="0" y="49"/>
                    </a:cubicBezTo>
                    <a:cubicBezTo>
                      <a:pt x="10" y="71"/>
                      <a:pt x="20" y="92"/>
                      <a:pt x="30" y="11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1" name="Freeform 578"/>
              <p:cNvSpPr/>
              <p:nvPr/>
            </p:nvSpPr>
            <p:spPr bwMode="auto">
              <a:xfrm>
                <a:off x="3315" y="1284"/>
                <a:ext cx="108" cy="100"/>
              </a:xfrm>
              <a:custGeom>
                <a:avLst/>
                <a:gdLst>
                  <a:gd name="T0" fmla="*/ 9 w 80"/>
                  <a:gd name="T1" fmla="*/ 69 h 74"/>
                  <a:gd name="T2" fmla="*/ 3 w 80"/>
                  <a:gd name="T3" fmla="*/ 62 h 74"/>
                  <a:gd name="T4" fmla="*/ 5 w 80"/>
                  <a:gd name="T5" fmla="*/ 47 h 74"/>
                  <a:gd name="T6" fmla="*/ 56 w 80"/>
                  <a:gd name="T7" fmla="*/ 4 h 74"/>
                  <a:gd name="T8" fmla="*/ 71 w 80"/>
                  <a:gd name="T9" fmla="*/ 5 h 74"/>
                  <a:gd name="T10" fmla="*/ 76 w 80"/>
                  <a:gd name="T11" fmla="*/ 12 h 74"/>
                  <a:gd name="T12" fmla="*/ 75 w 80"/>
                  <a:gd name="T13" fmla="*/ 27 h 74"/>
                  <a:gd name="T14" fmla="*/ 24 w 80"/>
                  <a:gd name="T15" fmla="*/ 70 h 74"/>
                  <a:gd name="T16" fmla="*/ 9 w 80"/>
                  <a:gd name="T17" fmla="*/ 69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74">
                    <a:moveTo>
                      <a:pt x="9" y="69"/>
                    </a:moveTo>
                    <a:cubicBezTo>
                      <a:pt x="3" y="62"/>
                      <a:pt x="3" y="62"/>
                      <a:pt x="3" y="62"/>
                    </a:cubicBezTo>
                    <a:cubicBezTo>
                      <a:pt x="0" y="57"/>
                      <a:pt x="0" y="51"/>
                      <a:pt x="5" y="47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60" y="0"/>
                      <a:pt x="67" y="1"/>
                      <a:pt x="71" y="5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80" y="17"/>
                      <a:pt x="80" y="23"/>
                      <a:pt x="75" y="27"/>
                    </a:cubicBezTo>
                    <a:cubicBezTo>
                      <a:pt x="24" y="70"/>
                      <a:pt x="24" y="70"/>
                      <a:pt x="24" y="70"/>
                    </a:cubicBezTo>
                    <a:cubicBezTo>
                      <a:pt x="20" y="74"/>
                      <a:pt x="13" y="73"/>
                      <a:pt x="9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2" name="Freeform 579"/>
              <p:cNvSpPr/>
              <p:nvPr/>
            </p:nvSpPr>
            <p:spPr bwMode="auto">
              <a:xfrm>
                <a:off x="3323" y="1294"/>
                <a:ext cx="91" cy="81"/>
              </a:xfrm>
              <a:custGeom>
                <a:avLst/>
                <a:gdLst>
                  <a:gd name="T0" fmla="*/ 6 w 67"/>
                  <a:gd name="T1" fmla="*/ 57 h 60"/>
                  <a:gd name="T2" fmla="*/ 2 w 67"/>
                  <a:gd name="T3" fmla="*/ 53 h 60"/>
                  <a:gd name="T4" fmla="*/ 3 w 67"/>
                  <a:gd name="T5" fmla="*/ 43 h 60"/>
                  <a:gd name="T6" fmla="*/ 51 w 67"/>
                  <a:gd name="T7" fmla="*/ 3 h 60"/>
                  <a:gd name="T8" fmla="*/ 61 w 67"/>
                  <a:gd name="T9" fmla="*/ 4 h 60"/>
                  <a:gd name="T10" fmla="*/ 64 w 67"/>
                  <a:gd name="T11" fmla="*/ 8 h 60"/>
                  <a:gd name="T12" fmla="*/ 64 w 67"/>
                  <a:gd name="T13" fmla="*/ 18 h 60"/>
                  <a:gd name="T14" fmla="*/ 16 w 67"/>
                  <a:gd name="T15" fmla="*/ 58 h 60"/>
                  <a:gd name="T16" fmla="*/ 6 w 67"/>
                  <a:gd name="T17" fmla="*/ 5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7" h="60">
                    <a:moveTo>
                      <a:pt x="6" y="57"/>
                    </a:moveTo>
                    <a:cubicBezTo>
                      <a:pt x="2" y="53"/>
                      <a:pt x="2" y="53"/>
                      <a:pt x="2" y="53"/>
                    </a:cubicBezTo>
                    <a:cubicBezTo>
                      <a:pt x="0" y="50"/>
                      <a:pt x="0" y="46"/>
                      <a:pt x="3" y="43"/>
                    </a:cubicBezTo>
                    <a:cubicBezTo>
                      <a:pt x="51" y="3"/>
                      <a:pt x="51" y="3"/>
                      <a:pt x="51" y="3"/>
                    </a:cubicBezTo>
                    <a:cubicBezTo>
                      <a:pt x="54" y="0"/>
                      <a:pt x="58" y="1"/>
                      <a:pt x="61" y="4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7" y="11"/>
                      <a:pt x="66" y="15"/>
                      <a:pt x="64" y="18"/>
                    </a:cubicBezTo>
                    <a:cubicBezTo>
                      <a:pt x="16" y="58"/>
                      <a:pt x="16" y="58"/>
                      <a:pt x="16" y="58"/>
                    </a:cubicBezTo>
                    <a:cubicBezTo>
                      <a:pt x="13" y="60"/>
                      <a:pt x="9" y="60"/>
                      <a:pt x="6" y="57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3" name="Freeform 580"/>
              <p:cNvSpPr/>
              <p:nvPr/>
            </p:nvSpPr>
            <p:spPr bwMode="auto">
              <a:xfrm>
                <a:off x="3326" y="1065"/>
                <a:ext cx="325" cy="325"/>
              </a:xfrm>
              <a:custGeom>
                <a:avLst/>
                <a:gdLst>
                  <a:gd name="T0" fmla="*/ 38 w 240"/>
                  <a:gd name="T1" fmla="*/ 189 h 240"/>
                  <a:gd name="T2" fmla="*/ 51 w 240"/>
                  <a:gd name="T3" fmla="*/ 38 h 240"/>
                  <a:gd name="T4" fmla="*/ 202 w 240"/>
                  <a:gd name="T5" fmla="*/ 51 h 240"/>
                  <a:gd name="T6" fmla="*/ 189 w 240"/>
                  <a:gd name="T7" fmla="*/ 201 h 240"/>
                  <a:gd name="T8" fmla="*/ 38 w 240"/>
                  <a:gd name="T9" fmla="*/ 18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0" h="240">
                    <a:moveTo>
                      <a:pt x="38" y="189"/>
                    </a:moveTo>
                    <a:cubicBezTo>
                      <a:pt x="0" y="144"/>
                      <a:pt x="6" y="76"/>
                      <a:pt x="51" y="38"/>
                    </a:cubicBezTo>
                    <a:cubicBezTo>
                      <a:pt x="96" y="0"/>
                      <a:pt x="163" y="5"/>
                      <a:pt x="202" y="51"/>
                    </a:cubicBezTo>
                    <a:cubicBezTo>
                      <a:pt x="240" y="96"/>
                      <a:pt x="234" y="163"/>
                      <a:pt x="189" y="201"/>
                    </a:cubicBezTo>
                    <a:cubicBezTo>
                      <a:pt x="144" y="240"/>
                      <a:pt x="76" y="234"/>
                      <a:pt x="38" y="1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4" name="Freeform 581"/>
              <p:cNvSpPr/>
              <p:nvPr/>
            </p:nvSpPr>
            <p:spPr bwMode="auto">
              <a:xfrm>
                <a:off x="3342" y="1081"/>
                <a:ext cx="293" cy="292"/>
              </a:xfrm>
              <a:custGeom>
                <a:avLst/>
                <a:gdLst>
                  <a:gd name="T0" fmla="*/ 34 w 216"/>
                  <a:gd name="T1" fmla="*/ 170 h 216"/>
                  <a:gd name="T2" fmla="*/ 46 w 216"/>
                  <a:gd name="T3" fmla="*/ 34 h 216"/>
                  <a:gd name="T4" fmla="*/ 181 w 216"/>
                  <a:gd name="T5" fmla="*/ 45 h 216"/>
                  <a:gd name="T6" fmla="*/ 170 w 216"/>
                  <a:gd name="T7" fmla="*/ 181 h 216"/>
                  <a:gd name="T8" fmla="*/ 34 w 216"/>
                  <a:gd name="T9" fmla="*/ 17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" h="216">
                    <a:moveTo>
                      <a:pt x="34" y="170"/>
                    </a:moveTo>
                    <a:cubicBezTo>
                      <a:pt x="0" y="129"/>
                      <a:pt x="5" y="68"/>
                      <a:pt x="46" y="34"/>
                    </a:cubicBezTo>
                    <a:cubicBezTo>
                      <a:pt x="86" y="0"/>
                      <a:pt x="147" y="5"/>
                      <a:pt x="181" y="45"/>
                    </a:cubicBezTo>
                    <a:cubicBezTo>
                      <a:pt x="216" y="86"/>
                      <a:pt x="211" y="147"/>
                      <a:pt x="170" y="181"/>
                    </a:cubicBezTo>
                    <a:cubicBezTo>
                      <a:pt x="129" y="216"/>
                      <a:pt x="69" y="211"/>
                      <a:pt x="34" y="170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5" name="Freeform 583"/>
              <p:cNvSpPr/>
              <p:nvPr/>
            </p:nvSpPr>
            <p:spPr bwMode="auto">
              <a:xfrm>
                <a:off x="2958" y="-143"/>
                <a:ext cx="1905" cy="1552"/>
              </a:xfrm>
              <a:custGeom>
                <a:avLst/>
                <a:gdLst>
                  <a:gd name="T0" fmla="*/ 1012 w 1405"/>
                  <a:gd name="T1" fmla="*/ 682 h 1148"/>
                  <a:gd name="T2" fmla="*/ 975 w 1405"/>
                  <a:gd name="T3" fmla="*/ 1099 h 1148"/>
                  <a:gd name="T4" fmla="*/ 1055 w 1405"/>
                  <a:gd name="T5" fmla="*/ 1148 h 1148"/>
                  <a:gd name="T6" fmla="*/ 979 w 1405"/>
                  <a:gd name="T7" fmla="*/ 306 h 1148"/>
                  <a:gd name="T8" fmla="*/ 155 w 1405"/>
                  <a:gd name="T9" fmla="*/ 350 h 1148"/>
                  <a:gd name="T10" fmla="*/ 5 w 1405"/>
                  <a:gd name="T11" fmla="*/ 683 h 1148"/>
                  <a:gd name="T12" fmla="*/ 139 w 1405"/>
                  <a:gd name="T13" fmla="*/ 1022 h 1148"/>
                  <a:gd name="T14" fmla="*/ 169 w 1405"/>
                  <a:gd name="T15" fmla="*/ 1012 h 1148"/>
                  <a:gd name="T16" fmla="*/ 216 w 1405"/>
                  <a:gd name="T17" fmla="*/ 986 h 1148"/>
                  <a:gd name="T18" fmla="*/ 237 w 1405"/>
                  <a:gd name="T19" fmla="*/ 967 h 1148"/>
                  <a:gd name="T20" fmla="*/ 242 w 1405"/>
                  <a:gd name="T21" fmla="*/ 961 h 1148"/>
                  <a:gd name="T22" fmla="*/ 150 w 1405"/>
                  <a:gd name="T23" fmla="*/ 705 h 1148"/>
                  <a:gd name="T24" fmla="*/ 230 w 1405"/>
                  <a:gd name="T25" fmla="*/ 559 h 1148"/>
                  <a:gd name="T26" fmla="*/ 907 w 1405"/>
                  <a:gd name="T27" fmla="*/ 554 h 1148"/>
                  <a:gd name="T28" fmla="*/ 1012 w 1405"/>
                  <a:gd name="T29" fmla="*/ 682 h 1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05" h="1148">
                    <a:moveTo>
                      <a:pt x="1012" y="682"/>
                    </a:moveTo>
                    <a:cubicBezTo>
                      <a:pt x="1108" y="867"/>
                      <a:pt x="975" y="1099"/>
                      <a:pt x="975" y="1099"/>
                    </a:cubicBezTo>
                    <a:cubicBezTo>
                      <a:pt x="1055" y="1148"/>
                      <a:pt x="1055" y="1148"/>
                      <a:pt x="1055" y="1148"/>
                    </a:cubicBezTo>
                    <a:cubicBezTo>
                      <a:pt x="1055" y="1148"/>
                      <a:pt x="1405" y="623"/>
                      <a:pt x="979" y="306"/>
                    </a:cubicBezTo>
                    <a:cubicBezTo>
                      <a:pt x="567" y="0"/>
                      <a:pt x="155" y="350"/>
                      <a:pt x="155" y="350"/>
                    </a:cubicBezTo>
                    <a:cubicBezTo>
                      <a:pt x="155" y="350"/>
                      <a:pt x="0" y="443"/>
                      <a:pt x="5" y="683"/>
                    </a:cubicBezTo>
                    <a:cubicBezTo>
                      <a:pt x="7" y="825"/>
                      <a:pt x="70" y="939"/>
                      <a:pt x="139" y="1022"/>
                    </a:cubicBezTo>
                    <a:cubicBezTo>
                      <a:pt x="149" y="1019"/>
                      <a:pt x="159" y="1016"/>
                      <a:pt x="169" y="1012"/>
                    </a:cubicBezTo>
                    <a:cubicBezTo>
                      <a:pt x="186" y="1005"/>
                      <a:pt x="202" y="997"/>
                      <a:pt x="216" y="986"/>
                    </a:cubicBezTo>
                    <a:cubicBezTo>
                      <a:pt x="224" y="980"/>
                      <a:pt x="231" y="974"/>
                      <a:pt x="237" y="967"/>
                    </a:cubicBezTo>
                    <a:cubicBezTo>
                      <a:pt x="239" y="965"/>
                      <a:pt x="240" y="963"/>
                      <a:pt x="242" y="961"/>
                    </a:cubicBezTo>
                    <a:cubicBezTo>
                      <a:pt x="208" y="903"/>
                      <a:pt x="141" y="793"/>
                      <a:pt x="150" y="705"/>
                    </a:cubicBezTo>
                    <a:cubicBezTo>
                      <a:pt x="154" y="663"/>
                      <a:pt x="193" y="587"/>
                      <a:pt x="230" y="559"/>
                    </a:cubicBezTo>
                    <a:cubicBezTo>
                      <a:pt x="258" y="641"/>
                      <a:pt x="911" y="638"/>
                      <a:pt x="907" y="554"/>
                    </a:cubicBezTo>
                    <a:cubicBezTo>
                      <a:pt x="956" y="573"/>
                      <a:pt x="997" y="653"/>
                      <a:pt x="1012" y="682"/>
                    </a:cubicBezTo>
                    <a:close/>
                  </a:path>
                </a:pathLst>
              </a:custGeom>
              <a:solidFill>
                <a:srgbClr val="E9E7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6" name="Freeform 585"/>
              <p:cNvSpPr/>
              <p:nvPr/>
            </p:nvSpPr>
            <p:spPr bwMode="auto">
              <a:xfrm>
                <a:off x="2988" y="1395"/>
                <a:ext cx="415" cy="415"/>
              </a:xfrm>
              <a:custGeom>
                <a:avLst/>
                <a:gdLst>
                  <a:gd name="T0" fmla="*/ 200 w 306"/>
                  <a:gd name="T1" fmla="*/ 26 h 307"/>
                  <a:gd name="T2" fmla="*/ 281 w 306"/>
                  <a:gd name="T3" fmla="*/ 200 h 307"/>
                  <a:gd name="T4" fmla="*/ 107 w 306"/>
                  <a:gd name="T5" fmla="*/ 281 h 307"/>
                  <a:gd name="T6" fmla="*/ 26 w 306"/>
                  <a:gd name="T7" fmla="*/ 107 h 307"/>
                  <a:gd name="T8" fmla="*/ 200 w 306"/>
                  <a:gd name="T9" fmla="*/ 26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307">
                    <a:moveTo>
                      <a:pt x="200" y="26"/>
                    </a:moveTo>
                    <a:cubicBezTo>
                      <a:pt x="270" y="52"/>
                      <a:pt x="306" y="130"/>
                      <a:pt x="281" y="200"/>
                    </a:cubicBezTo>
                    <a:cubicBezTo>
                      <a:pt x="255" y="270"/>
                      <a:pt x="177" y="307"/>
                      <a:pt x="107" y="281"/>
                    </a:cubicBezTo>
                    <a:cubicBezTo>
                      <a:pt x="36" y="255"/>
                      <a:pt x="0" y="177"/>
                      <a:pt x="26" y="107"/>
                    </a:cubicBezTo>
                    <a:cubicBezTo>
                      <a:pt x="51" y="36"/>
                      <a:pt x="129" y="0"/>
                      <a:pt x="200" y="2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7" name="Freeform 586"/>
              <p:cNvSpPr/>
              <p:nvPr/>
            </p:nvSpPr>
            <p:spPr bwMode="auto">
              <a:xfrm>
                <a:off x="3000" y="1409"/>
                <a:ext cx="391" cy="388"/>
              </a:xfrm>
              <a:custGeom>
                <a:avLst/>
                <a:gdLst>
                  <a:gd name="T0" fmla="*/ 188 w 288"/>
                  <a:gd name="T1" fmla="*/ 24 h 287"/>
                  <a:gd name="T2" fmla="*/ 264 w 288"/>
                  <a:gd name="T3" fmla="*/ 187 h 287"/>
                  <a:gd name="T4" fmla="*/ 101 w 288"/>
                  <a:gd name="T5" fmla="*/ 263 h 287"/>
                  <a:gd name="T6" fmla="*/ 24 w 288"/>
                  <a:gd name="T7" fmla="*/ 100 h 287"/>
                  <a:gd name="T8" fmla="*/ 188 w 288"/>
                  <a:gd name="T9" fmla="*/ 24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" h="287">
                    <a:moveTo>
                      <a:pt x="188" y="24"/>
                    </a:moveTo>
                    <a:cubicBezTo>
                      <a:pt x="254" y="48"/>
                      <a:pt x="288" y="121"/>
                      <a:pt x="264" y="187"/>
                    </a:cubicBezTo>
                    <a:cubicBezTo>
                      <a:pt x="240" y="253"/>
                      <a:pt x="167" y="287"/>
                      <a:pt x="101" y="263"/>
                    </a:cubicBezTo>
                    <a:cubicBezTo>
                      <a:pt x="34" y="239"/>
                      <a:pt x="0" y="166"/>
                      <a:pt x="24" y="100"/>
                    </a:cubicBezTo>
                    <a:cubicBezTo>
                      <a:pt x="49" y="34"/>
                      <a:pt x="122" y="0"/>
                      <a:pt x="188" y="24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8" name="Freeform 587"/>
              <p:cNvSpPr/>
              <p:nvPr/>
            </p:nvSpPr>
            <p:spPr bwMode="auto">
              <a:xfrm>
                <a:off x="3059" y="1465"/>
                <a:ext cx="275" cy="275"/>
              </a:xfrm>
              <a:custGeom>
                <a:avLst/>
                <a:gdLst>
                  <a:gd name="T0" fmla="*/ 132 w 203"/>
                  <a:gd name="T1" fmla="*/ 17 h 203"/>
                  <a:gd name="T2" fmla="*/ 186 w 203"/>
                  <a:gd name="T3" fmla="*/ 132 h 203"/>
                  <a:gd name="T4" fmla="*/ 70 w 203"/>
                  <a:gd name="T5" fmla="*/ 186 h 203"/>
                  <a:gd name="T6" fmla="*/ 17 w 203"/>
                  <a:gd name="T7" fmla="*/ 71 h 203"/>
                  <a:gd name="T8" fmla="*/ 132 w 203"/>
                  <a:gd name="T9" fmla="*/ 17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3" h="203">
                    <a:moveTo>
                      <a:pt x="132" y="17"/>
                    </a:moveTo>
                    <a:cubicBezTo>
                      <a:pt x="179" y="34"/>
                      <a:pt x="203" y="86"/>
                      <a:pt x="186" y="132"/>
                    </a:cubicBezTo>
                    <a:cubicBezTo>
                      <a:pt x="169" y="179"/>
                      <a:pt x="117" y="203"/>
                      <a:pt x="70" y="186"/>
                    </a:cubicBezTo>
                    <a:cubicBezTo>
                      <a:pt x="24" y="169"/>
                      <a:pt x="0" y="117"/>
                      <a:pt x="17" y="71"/>
                    </a:cubicBezTo>
                    <a:cubicBezTo>
                      <a:pt x="34" y="24"/>
                      <a:pt x="85" y="0"/>
                      <a:pt x="132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9" name="Freeform 588"/>
              <p:cNvSpPr/>
              <p:nvPr/>
            </p:nvSpPr>
            <p:spPr bwMode="auto">
              <a:xfrm>
                <a:off x="3265" y="339"/>
                <a:ext cx="919" cy="634"/>
              </a:xfrm>
              <a:custGeom>
                <a:avLst/>
                <a:gdLst>
                  <a:gd name="T0" fmla="*/ 678 w 678"/>
                  <a:gd name="T1" fmla="*/ 197 h 469"/>
                  <a:gd name="T2" fmla="*/ 549 w 678"/>
                  <a:gd name="T3" fmla="*/ 469 h 469"/>
                  <a:gd name="T4" fmla="*/ 142 w 678"/>
                  <a:gd name="T5" fmla="*/ 469 h 469"/>
                  <a:gd name="T6" fmla="*/ 0 w 678"/>
                  <a:gd name="T7" fmla="*/ 214 h 469"/>
                  <a:gd name="T8" fmla="*/ 678 w 678"/>
                  <a:gd name="T9" fmla="*/ 197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8" h="469">
                    <a:moveTo>
                      <a:pt x="678" y="197"/>
                    </a:moveTo>
                    <a:cubicBezTo>
                      <a:pt x="549" y="469"/>
                      <a:pt x="549" y="469"/>
                      <a:pt x="549" y="469"/>
                    </a:cubicBezTo>
                    <a:cubicBezTo>
                      <a:pt x="142" y="469"/>
                      <a:pt x="142" y="469"/>
                      <a:pt x="142" y="469"/>
                    </a:cubicBezTo>
                    <a:cubicBezTo>
                      <a:pt x="0" y="214"/>
                      <a:pt x="0" y="214"/>
                      <a:pt x="0" y="214"/>
                    </a:cubicBezTo>
                    <a:cubicBezTo>
                      <a:pt x="0" y="214"/>
                      <a:pt x="266" y="0"/>
                      <a:pt x="678" y="197"/>
                    </a:cubicBezTo>
                    <a:close/>
                  </a:path>
                </a:pathLst>
              </a:custGeom>
              <a:solidFill>
                <a:srgbClr val="DAD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0" name="Freeform 589"/>
              <p:cNvSpPr/>
              <p:nvPr/>
            </p:nvSpPr>
            <p:spPr bwMode="auto">
              <a:xfrm>
                <a:off x="3622" y="493"/>
                <a:ext cx="202" cy="480"/>
              </a:xfrm>
              <a:custGeom>
                <a:avLst/>
                <a:gdLst>
                  <a:gd name="T0" fmla="*/ 44 w 202"/>
                  <a:gd name="T1" fmla="*/ 0 h 480"/>
                  <a:gd name="T2" fmla="*/ 0 w 202"/>
                  <a:gd name="T3" fmla="*/ 380 h 480"/>
                  <a:gd name="T4" fmla="*/ 102 w 202"/>
                  <a:gd name="T5" fmla="*/ 480 h 480"/>
                  <a:gd name="T6" fmla="*/ 202 w 202"/>
                  <a:gd name="T7" fmla="*/ 380 h 480"/>
                  <a:gd name="T8" fmla="*/ 151 w 202"/>
                  <a:gd name="T9" fmla="*/ 0 h 480"/>
                  <a:gd name="T10" fmla="*/ 44 w 202"/>
                  <a:gd name="T11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0">
                    <a:moveTo>
                      <a:pt x="44" y="0"/>
                    </a:moveTo>
                    <a:lnTo>
                      <a:pt x="0" y="380"/>
                    </a:lnTo>
                    <a:lnTo>
                      <a:pt x="102" y="480"/>
                    </a:lnTo>
                    <a:lnTo>
                      <a:pt x="202" y="380"/>
                    </a:lnTo>
                    <a:lnTo>
                      <a:pt x="151" y="0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6858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1" name="Freeform 590"/>
              <p:cNvSpPr/>
              <p:nvPr/>
            </p:nvSpPr>
            <p:spPr bwMode="auto">
              <a:xfrm>
                <a:off x="3418" y="-45"/>
                <a:ext cx="660" cy="970"/>
              </a:xfrm>
              <a:custGeom>
                <a:avLst/>
                <a:gdLst>
                  <a:gd name="T0" fmla="*/ 156 w 487"/>
                  <a:gd name="T1" fmla="*/ 567 h 717"/>
                  <a:gd name="T2" fmla="*/ 475 w 487"/>
                  <a:gd name="T3" fmla="*/ 417 h 717"/>
                  <a:gd name="T4" fmla="*/ 468 w 487"/>
                  <a:gd name="T5" fmla="*/ 217 h 717"/>
                  <a:gd name="T6" fmla="*/ 459 w 487"/>
                  <a:gd name="T7" fmla="*/ 186 h 717"/>
                  <a:gd name="T8" fmla="*/ 410 w 487"/>
                  <a:gd name="T9" fmla="*/ 100 h 717"/>
                  <a:gd name="T10" fmla="*/ 394 w 487"/>
                  <a:gd name="T11" fmla="*/ 91 h 717"/>
                  <a:gd name="T12" fmla="*/ 344 w 487"/>
                  <a:gd name="T13" fmla="*/ 58 h 717"/>
                  <a:gd name="T14" fmla="*/ 30 w 487"/>
                  <a:gd name="T15" fmla="*/ 163 h 717"/>
                  <a:gd name="T16" fmla="*/ 10 w 487"/>
                  <a:gd name="T17" fmla="*/ 313 h 717"/>
                  <a:gd name="T18" fmla="*/ 156 w 487"/>
                  <a:gd name="T19" fmla="*/ 567 h 7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7" h="717">
                    <a:moveTo>
                      <a:pt x="156" y="567"/>
                    </a:moveTo>
                    <a:cubicBezTo>
                      <a:pt x="133" y="533"/>
                      <a:pt x="404" y="717"/>
                      <a:pt x="475" y="417"/>
                    </a:cubicBezTo>
                    <a:cubicBezTo>
                      <a:pt x="486" y="370"/>
                      <a:pt x="487" y="288"/>
                      <a:pt x="468" y="217"/>
                    </a:cubicBezTo>
                    <a:cubicBezTo>
                      <a:pt x="466" y="206"/>
                      <a:pt x="463" y="196"/>
                      <a:pt x="459" y="186"/>
                    </a:cubicBezTo>
                    <a:cubicBezTo>
                      <a:pt x="446" y="147"/>
                      <a:pt x="429" y="115"/>
                      <a:pt x="410" y="100"/>
                    </a:cubicBezTo>
                    <a:cubicBezTo>
                      <a:pt x="405" y="95"/>
                      <a:pt x="399" y="93"/>
                      <a:pt x="394" y="91"/>
                    </a:cubicBezTo>
                    <a:cubicBezTo>
                      <a:pt x="379" y="78"/>
                      <a:pt x="362" y="67"/>
                      <a:pt x="344" y="58"/>
                    </a:cubicBezTo>
                    <a:cubicBezTo>
                      <a:pt x="229" y="0"/>
                      <a:pt x="88" y="47"/>
                      <a:pt x="30" y="163"/>
                    </a:cubicBezTo>
                    <a:cubicBezTo>
                      <a:pt x="6" y="211"/>
                      <a:pt x="0" y="264"/>
                      <a:pt x="10" y="313"/>
                    </a:cubicBezTo>
                    <a:cubicBezTo>
                      <a:pt x="11" y="527"/>
                      <a:pt x="156" y="567"/>
                      <a:pt x="156" y="567"/>
                    </a:cubicBezTo>
                    <a:close/>
                  </a:path>
                </a:pathLst>
              </a:custGeom>
              <a:solidFill>
                <a:srgbClr val="F59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2" name="Freeform 591"/>
              <p:cNvSpPr/>
              <p:nvPr/>
            </p:nvSpPr>
            <p:spPr bwMode="auto">
              <a:xfrm>
                <a:off x="3552" y="145"/>
                <a:ext cx="325" cy="513"/>
              </a:xfrm>
              <a:custGeom>
                <a:avLst/>
                <a:gdLst>
                  <a:gd name="T0" fmla="*/ 238 w 240"/>
                  <a:gd name="T1" fmla="*/ 378 h 380"/>
                  <a:gd name="T2" fmla="*/ 84 w 240"/>
                  <a:gd name="T3" fmla="*/ 267 h 380"/>
                  <a:gd name="T4" fmla="*/ 76 w 240"/>
                  <a:gd name="T5" fmla="*/ 237 h 380"/>
                  <a:gd name="T6" fmla="*/ 185 w 240"/>
                  <a:gd name="T7" fmla="*/ 284 h 380"/>
                  <a:gd name="T8" fmla="*/ 187 w 240"/>
                  <a:gd name="T9" fmla="*/ 280 h 380"/>
                  <a:gd name="T10" fmla="*/ 74 w 240"/>
                  <a:gd name="T11" fmla="*/ 233 h 380"/>
                  <a:gd name="T12" fmla="*/ 63 w 240"/>
                  <a:gd name="T13" fmla="*/ 185 h 380"/>
                  <a:gd name="T14" fmla="*/ 185 w 240"/>
                  <a:gd name="T15" fmla="*/ 211 h 380"/>
                  <a:gd name="T16" fmla="*/ 186 w 240"/>
                  <a:gd name="T17" fmla="*/ 209 h 380"/>
                  <a:gd name="T18" fmla="*/ 63 w 240"/>
                  <a:gd name="T19" fmla="*/ 183 h 380"/>
                  <a:gd name="T20" fmla="*/ 58 w 240"/>
                  <a:gd name="T21" fmla="*/ 160 h 380"/>
                  <a:gd name="T22" fmla="*/ 100 w 240"/>
                  <a:gd name="T23" fmla="*/ 148 h 380"/>
                  <a:gd name="T24" fmla="*/ 99 w 240"/>
                  <a:gd name="T25" fmla="*/ 147 h 380"/>
                  <a:gd name="T26" fmla="*/ 58 w 240"/>
                  <a:gd name="T27" fmla="*/ 158 h 380"/>
                  <a:gd name="T28" fmla="*/ 55 w 240"/>
                  <a:gd name="T29" fmla="*/ 140 h 380"/>
                  <a:gd name="T30" fmla="*/ 105 w 240"/>
                  <a:gd name="T31" fmla="*/ 88 h 380"/>
                  <a:gd name="T32" fmla="*/ 104 w 240"/>
                  <a:gd name="T33" fmla="*/ 87 h 380"/>
                  <a:gd name="T34" fmla="*/ 55 w 240"/>
                  <a:gd name="T35" fmla="*/ 139 h 380"/>
                  <a:gd name="T36" fmla="*/ 40 w 240"/>
                  <a:gd name="T37" fmla="*/ 0 h 380"/>
                  <a:gd name="T38" fmla="*/ 47 w 240"/>
                  <a:gd name="T39" fmla="*/ 98 h 380"/>
                  <a:gd name="T40" fmla="*/ 18 w 240"/>
                  <a:gd name="T41" fmla="*/ 76 h 380"/>
                  <a:gd name="T42" fmla="*/ 47 w 240"/>
                  <a:gd name="T43" fmla="*/ 100 h 380"/>
                  <a:gd name="T44" fmla="*/ 64 w 240"/>
                  <a:gd name="T45" fmla="*/ 213 h 380"/>
                  <a:gd name="T46" fmla="*/ 2 w 240"/>
                  <a:gd name="T47" fmla="*/ 245 h 380"/>
                  <a:gd name="T48" fmla="*/ 2 w 240"/>
                  <a:gd name="T49" fmla="*/ 247 h 380"/>
                  <a:gd name="T50" fmla="*/ 65 w 240"/>
                  <a:gd name="T51" fmla="*/ 217 h 380"/>
                  <a:gd name="T52" fmla="*/ 73 w 240"/>
                  <a:gd name="T53" fmla="*/ 254 h 380"/>
                  <a:gd name="T54" fmla="*/ 31 w 240"/>
                  <a:gd name="T55" fmla="*/ 296 h 380"/>
                  <a:gd name="T56" fmla="*/ 32 w 240"/>
                  <a:gd name="T57" fmla="*/ 297 h 380"/>
                  <a:gd name="T58" fmla="*/ 74 w 240"/>
                  <a:gd name="T59" fmla="*/ 256 h 380"/>
                  <a:gd name="T60" fmla="*/ 83 w 240"/>
                  <a:gd name="T61" fmla="*/ 285 h 380"/>
                  <a:gd name="T62" fmla="*/ 74 w 240"/>
                  <a:gd name="T63" fmla="*/ 312 h 380"/>
                  <a:gd name="T64" fmla="*/ 52 w 240"/>
                  <a:gd name="T65" fmla="*/ 352 h 380"/>
                  <a:gd name="T66" fmla="*/ 54 w 240"/>
                  <a:gd name="T67" fmla="*/ 353 h 380"/>
                  <a:gd name="T68" fmla="*/ 85 w 240"/>
                  <a:gd name="T69" fmla="*/ 291 h 380"/>
                  <a:gd name="T70" fmla="*/ 119 w 240"/>
                  <a:gd name="T71" fmla="*/ 352 h 380"/>
                  <a:gd name="T72" fmla="*/ 87 w 240"/>
                  <a:gd name="T73" fmla="*/ 276 h 380"/>
                  <a:gd name="T74" fmla="*/ 144 w 240"/>
                  <a:gd name="T75" fmla="*/ 326 h 380"/>
                  <a:gd name="T76" fmla="*/ 237 w 240"/>
                  <a:gd name="T77" fmla="*/ 380 h 380"/>
                  <a:gd name="T78" fmla="*/ 238 w 240"/>
                  <a:gd name="T79" fmla="*/ 378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0" h="380">
                    <a:moveTo>
                      <a:pt x="238" y="378"/>
                    </a:moveTo>
                    <a:cubicBezTo>
                      <a:pt x="184" y="356"/>
                      <a:pt x="126" y="318"/>
                      <a:pt x="84" y="267"/>
                    </a:cubicBezTo>
                    <a:cubicBezTo>
                      <a:pt x="81" y="257"/>
                      <a:pt x="78" y="247"/>
                      <a:pt x="76" y="237"/>
                    </a:cubicBezTo>
                    <a:cubicBezTo>
                      <a:pt x="111" y="257"/>
                      <a:pt x="146" y="282"/>
                      <a:pt x="185" y="284"/>
                    </a:cubicBezTo>
                    <a:cubicBezTo>
                      <a:pt x="187" y="284"/>
                      <a:pt x="190" y="281"/>
                      <a:pt x="187" y="280"/>
                    </a:cubicBezTo>
                    <a:cubicBezTo>
                      <a:pt x="146" y="277"/>
                      <a:pt x="112" y="250"/>
                      <a:pt x="74" y="233"/>
                    </a:cubicBezTo>
                    <a:cubicBezTo>
                      <a:pt x="70" y="217"/>
                      <a:pt x="66" y="201"/>
                      <a:pt x="63" y="185"/>
                    </a:cubicBezTo>
                    <a:cubicBezTo>
                      <a:pt x="103" y="203"/>
                      <a:pt x="144" y="208"/>
                      <a:pt x="185" y="211"/>
                    </a:cubicBezTo>
                    <a:cubicBezTo>
                      <a:pt x="186" y="211"/>
                      <a:pt x="187" y="209"/>
                      <a:pt x="186" y="209"/>
                    </a:cubicBezTo>
                    <a:cubicBezTo>
                      <a:pt x="144" y="205"/>
                      <a:pt x="103" y="200"/>
                      <a:pt x="63" y="183"/>
                    </a:cubicBezTo>
                    <a:cubicBezTo>
                      <a:pt x="61" y="175"/>
                      <a:pt x="60" y="167"/>
                      <a:pt x="58" y="160"/>
                    </a:cubicBezTo>
                    <a:cubicBezTo>
                      <a:pt x="73" y="158"/>
                      <a:pt x="87" y="156"/>
                      <a:pt x="100" y="148"/>
                    </a:cubicBezTo>
                    <a:cubicBezTo>
                      <a:pt x="101" y="148"/>
                      <a:pt x="100" y="146"/>
                      <a:pt x="99" y="147"/>
                    </a:cubicBezTo>
                    <a:cubicBezTo>
                      <a:pt x="86" y="154"/>
                      <a:pt x="72" y="156"/>
                      <a:pt x="58" y="158"/>
                    </a:cubicBezTo>
                    <a:cubicBezTo>
                      <a:pt x="57" y="152"/>
                      <a:pt x="56" y="146"/>
                      <a:pt x="55" y="140"/>
                    </a:cubicBezTo>
                    <a:cubicBezTo>
                      <a:pt x="74" y="125"/>
                      <a:pt x="89" y="106"/>
                      <a:pt x="105" y="88"/>
                    </a:cubicBezTo>
                    <a:cubicBezTo>
                      <a:pt x="105" y="87"/>
                      <a:pt x="104" y="87"/>
                      <a:pt x="104" y="87"/>
                    </a:cubicBezTo>
                    <a:cubicBezTo>
                      <a:pt x="87" y="105"/>
                      <a:pt x="73" y="124"/>
                      <a:pt x="55" y="139"/>
                    </a:cubicBezTo>
                    <a:cubicBezTo>
                      <a:pt x="42" y="61"/>
                      <a:pt x="40" y="0"/>
                      <a:pt x="40" y="0"/>
                    </a:cubicBezTo>
                    <a:cubicBezTo>
                      <a:pt x="39" y="36"/>
                      <a:pt x="46" y="69"/>
                      <a:pt x="47" y="98"/>
                    </a:cubicBezTo>
                    <a:cubicBezTo>
                      <a:pt x="35" y="96"/>
                      <a:pt x="17" y="76"/>
                      <a:pt x="18" y="76"/>
                    </a:cubicBezTo>
                    <a:cubicBezTo>
                      <a:pt x="29" y="85"/>
                      <a:pt x="34" y="100"/>
                      <a:pt x="47" y="100"/>
                    </a:cubicBezTo>
                    <a:cubicBezTo>
                      <a:pt x="49" y="145"/>
                      <a:pt x="59" y="182"/>
                      <a:pt x="64" y="213"/>
                    </a:cubicBezTo>
                    <a:cubicBezTo>
                      <a:pt x="46" y="231"/>
                      <a:pt x="25" y="237"/>
                      <a:pt x="2" y="245"/>
                    </a:cubicBezTo>
                    <a:cubicBezTo>
                      <a:pt x="0" y="245"/>
                      <a:pt x="0" y="248"/>
                      <a:pt x="2" y="247"/>
                    </a:cubicBezTo>
                    <a:cubicBezTo>
                      <a:pt x="22" y="242"/>
                      <a:pt x="50" y="236"/>
                      <a:pt x="65" y="217"/>
                    </a:cubicBezTo>
                    <a:cubicBezTo>
                      <a:pt x="68" y="230"/>
                      <a:pt x="70" y="243"/>
                      <a:pt x="73" y="254"/>
                    </a:cubicBezTo>
                    <a:cubicBezTo>
                      <a:pt x="61" y="270"/>
                      <a:pt x="48" y="285"/>
                      <a:pt x="31" y="296"/>
                    </a:cubicBezTo>
                    <a:cubicBezTo>
                      <a:pt x="30" y="296"/>
                      <a:pt x="30" y="298"/>
                      <a:pt x="32" y="297"/>
                    </a:cubicBezTo>
                    <a:cubicBezTo>
                      <a:pt x="49" y="288"/>
                      <a:pt x="62" y="273"/>
                      <a:pt x="74" y="256"/>
                    </a:cubicBezTo>
                    <a:cubicBezTo>
                      <a:pt x="77" y="267"/>
                      <a:pt x="80" y="277"/>
                      <a:pt x="83" y="285"/>
                    </a:cubicBezTo>
                    <a:cubicBezTo>
                      <a:pt x="80" y="294"/>
                      <a:pt x="78" y="303"/>
                      <a:pt x="74" y="312"/>
                    </a:cubicBezTo>
                    <a:cubicBezTo>
                      <a:pt x="68" y="327"/>
                      <a:pt x="60" y="339"/>
                      <a:pt x="52" y="352"/>
                    </a:cubicBezTo>
                    <a:cubicBezTo>
                      <a:pt x="51" y="353"/>
                      <a:pt x="53" y="353"/>
                      <a:pt x="54" y="353"/>
                    </a:cubicBezTo>
                    <a:cubicBezTo>
                      <a:pt x="68" y="339"/>
                      <a:pt x="79" y="314"/>
                      <a:pt x="85" y="291"/>
                    </a:cubicBezTo>
                    <a:cubicBezTo>
                      <a:pt x="107" y="346"/>
                      <a:pt x="119" y="352"/>
                      <a:pt x="119" y="352"/>
                    </a:cubicBezTo>
                    <a:cubicBezTo>
                      <a:pt x="107" y="329"/>
                      <a:pt x="96" y="303"/>
                      <a:pt x="87" y="276"/>
                    </a:cubicBezTo>
                    <a:cubicBezTo>
                      <a:pt x="104" y="296"/>
                      <a:pt x="125" y="311"/>
                      <a:pt x="144" y="326"/>
                    </a:cubicBezTo>
                    <a:cubicBezTo>
                      <a:pt x="172" y="350"/>
                      <a:pt x="203" y="371"/>
                      <a:pt x="237" y="380"/>
                    </a:cubicBezTo>
                    <a:cubicBezTo>
                      <a:pt x="238" y="380"/>
                      <a:pt x="240" y="378"/>
                      <a:pt x="238" y="378"/>
                    </a:cubicBezTo>
                    <a:close/>
                  </a:path>
                </a:pathLst>
              </a:custGeom>
              <a:solidFill>
                <a:srgbClr val="B076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3" name="Freeform 592"/>
              <p:cNvSpPr/>
              <p:nvPr/>
            </p:nvSpPr>
            <p:spPr bwMode="auto">
              <a:xfrm>
                <a:off x="5685" y="1367"/>
                <a:ext cx="313" cy="396"/>
              </a:xfrm>
              <a:custGeom>
                <a:avLst/>
                <a:gdLst>
                  <a:gd name="T0" fmla="*/ 42 w 231"/>
                  <a:gd name="T1" fmla="*/ 254 h 293"/>
                  <a:gd name="T2" fmla="*/ 94 w 231"/>
                  <a:gd name="T3" fmla="*/ 190 h 293"/>
                  <a:gd name="T4" fmla="*/ 177 w 231"/>
                  <a:gd name="T5" fmla="*/ 198 h 293"/>
                  <a:gd name="T6" fmla="*/ 226 w 231"/>
                  <a:gd name="T7" fmla="*/ 46 h 293"/>
                  <a:gd name="T8" fmla="*/ 200 w 231"/>
                  <a:gd name="T9" fmla="*/ 0 h 293"/>
                  <a:gd name="T10" fmla="*/ 91 w 231"/>
                  <a:gd name="T11" fmla="*/ 104 h 293"/>
                  <a:gd name="T12" fmla="*/ 64 w 231"/>
                  <a:gd name="T13" fmla="*/ 160 h 293"/>
                  <a:gd name="T14" fmla="*/ 12 w 231"/>
                  <a:gd name="T15" fmla="*/ 237 h 293"/>
                  <a:gd name="T16" fmla="*/ 42 w 231"/>
                  <a:gd name="T17" fmla="*/ 254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1" h="293">
                    <a:moveTo>
                      <a:pt x="42" y="254"/>
                    </a:moveTo>
                    <a:cubicBezTo>
                      <a:pt x="77" y="215"/>
                      <a:pt x="94" y="190"/>
                      <a:pt x="94" y="190"/>
                    </a:cubicBezTo>
                    <a:cubicBezTo>
                      <a:pt x="94" y="190"/>
                      <a:pt x="129" y="218"/>
                      <a:pt x="177" y="198"/>
                    </a:cubicBezTo>
                    <a:cubicBezTo>
                      <a:pt x="225" y="178"/>
                      <a:pt x="231" y="86"/>
                      <a:pt x="226" y="46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21" y="51"/>
                      <a:pt x="91" y="104"/>
                    </a:cubicBezTo>
                    <a:cubicBezTo>
                      <a:pt x="78" y="127"/>
                      <a:pt x="64" y="160"/>
                      <a:pt x="64" y="160"/>
                    </a:cubicBezTo>
                    <a:cubicBezTo>
                      <a:pt x="64" y="160"/>
                      <a:pt x="24" y="221"/>
                      <a:pt x="12" y="237"/>
                    </a:cubicBezTo>
                    <a:cubicBezTo>
                      <a:pt x="0" y="253"/>
                      <a:pt x="7" y="293"/>
                      <a:pt x="42" y="254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4" name="Freeform 593"/>
              <p:cNvSpPr/>
              <p:nvPr/>
            </p:nvSpPr>
            <p:spPr bwMode="auto">
              <a:xfrm>
                <a:off x="5048" y="333"/>
                <a:ext cx="926" cy="640"/>
              </a:xfrm>
              <a:custGeom>
                <a:avLst/>
                <a:gdLst>
                  <a:gd name="T0" fmla="*/ 683 w 683"/>
                  <a:gd name="T1" fmla="*/ 351 h 474"/>
                  <a:gd name="T2" fmla="*/ 517 w 683"/>
                  <a:gd name="T3" fmla="*/ 474 h 474"/>
                  <a:gd name="T4" fmla="*/ 0 w 683"/>
                  <a:gd name="T5" fmla="*/ 474 h 474"/>
                  <a:gd name="T6" fmla="*/ 42 w 683"/>
                  <a:gd name="T7" fmla="*/ 42 h 474"/>
                  <a:gd name="T8" fmla="*/ 683 w 683"/>
                  <a:gd name="T9" fmla="*/ 351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3" h="474">
                    <a:moveTo>
                      <a:pt x="683" y="351"/>
                    </a:moveTo>
                    <a:cubicBezTo>
                      <a:pt x="517" y="474"/>
                      <a:pt x="517" y="474"/>
                      <a:pt x="517" y="474"/>
                    </a:cubicBezTo>
                    <a:cubicBezTo>
                      <a:pt x="0" y="474"/>
                      <a:pt x="0" y="474"/>
                      <a:pt x="0" y="474"/>
                    </a:cubicBezTo>
                    <a:cubicBezTo>
                      <a:pt x="42" y="42"/>
                      <a:pt x="42" y="42"/>
                      <a:pt x="42" y="42"/>
                    </a:cubicBezTo>
                    <a:cubicBezTo>
                      <a:pt x="42" y="42"/>
                      <a:pt x="391" y="0"/>
                      <a:pt x="683" y="351"/>
                    </a:cubicBezTo>
                    <a:close/>
                  </a:path>
                </a:pathLst>
              </a:custGeom>
              <a:solidFill>
                <a:srgbClr val="E6E1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5" name="Freeform 594"/>
              <p:cNvSpPr/>
              <p:nvPr/>
            </p:nvSpPr>
            <p:spPr bwMode="auto">
              <a:xfrm>
                <a:off x="4590" y="5"/>
                <a:ext cx="2089" cy="1459"/>
              </a:xfrm>
              <a:custGeom>
                <a:avLst/>
                <a:gdLst>
                  <a:gd name="T0" fmla="*/ 406 w 1541"/>
                  <a:gd name="T1" fmla="*/ 52 h 1079"/>
                  <a:gd name="T2" fmla="*/ 1172 w 1541"/>
                  <a:gd name="T3" fmla="*/ 357 h 1079"/>
                  <a:gd name="T4" fmla="*/ 1037 w 1541"/>
                  <a:gd name="T5" fmla="*/ 1079 h 1079"/>
                  <a:gd name="T6" fmla="*/ 991 w 1541"/>
                  <a:gd name="T7" fmla="*/ 1015 h 1079"/>
                  <a:gd name="T8" fmla="*/ 1055 w 1541"/>
                  <a:gd name="T9" fmla="*/ 701 h 1079"/>
                  <a:gd name="T10" fmla="*/ 277 w 1541"/>
                  <a:gd name="T11" fmla="*/ 425 h 1079"/>
                  <a:gd name="T12" fmla="*/ 299 w 1541"/>
                  <a:gd name="T13" fmla="*/ 893 h 1079"/>
                  <a:gd name="T14" fmla="*/ 232 w 1541"/>
                  <a:gd name="T15" fmla="*/ 898 h 1079"/>
                  <a:gd name="T16" fmla="*/ 129 w 1541"/>
                  <a:gd name="T17" fmla="*/ 292 h 1079"/>
                  <a:gd name="T18" fmla="*/ 406 w 1541"/>
                  <a:gd name="T19" fmla="*/ 52 h 1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1" h="1079">
                    <a:moveTo>
                      <a:pt x="406" y="52"/>
                    </a:moveTo>
                    <a:cubicBezTo>
                      <a:pt x="406" y="52"/>
                      <a:pt x="803" y="0"/>
                      <a:pt x="1172" y="357"/>
                    </a:cubicBezTo>
                    <a:cubicBezTo>
                      <a:pt x="1541" y="714"/>
                      <a:pt x="1037" y="1079"/>
                      <a:pt x="1037" y="1079"/>
                    </a:cubicBezTo>
                    <a:cubicBezTo>
                      <a:pt x="991" y="1015"/>
                      <a:pt x="991" y="1015"/>
                      <a:pt x="991" y="1015"/>
                    </a:cubicBezTo>
                    <a:cubicBezTo>
                      <a:pt x="991" y="1015"/>
                      <a:pt x="1066" y="811"/>
                      <a:pt x="1055" y="701"/>
                    </a:cubicBezTo>
                    <a:cubicBezTo>
                      <a:pt x="1036" y="522"/>
                      <a:pt x="405" y="208"/>
                      <a:pt x="277" y="425"/>
                    </a:cubicBezTo>
                    <a:cubicBezTo>
                      <a:pt x="148" y="643"/>
                      <a:pt x="299" y="893"/>
                      <a:pt x="299" y="893"/>
                    </a:cubicBezTo>
                    <a:cubicBezTo>
                      <a:pt x="232" y="898"/>
                      <a:pt x="232" y="898"/>
                      <a:pt x="232" y="898"/>
                    </a:cubicBezTo>
                    <a:cubicBezTo>
                      <a:pt x="232" y="898"/>
                      <a:pt x="0" y="587"/>
                      <a:pt x="129" y="292"/>
                    </a:cubicBezTo>
                    <a:cubicBezTo>
                      <a:pt x="226" y="72"/>
                      <a:pt x="406" y="52"/>
                      <a:pt x="406" y="52"/>
                    </a:cubicBezTo>
                  </a:path>
                </a:pathLst>
              </a:custGeom>
              <a:solidFill>
                <a:srgbClr val="D7CF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6" name="Freeform 596"/>
              <p:cNvSpPr/>
              <p:nvPr/>
            </p:nvSpPr>
            <p:spPr bwMode="auto">
              <a:xfrm>
                <a:off x="4959" y="1236"/>
                <a:ext cx="64" cy="71"/>
              </a:xfrm>
              <a:custGeom>
                <a:avLst/>
                <a:gdLst>
                  <a:gd name="T0" fmla="*/ 7 w 64"/>
                  <a:gd name="T1" fmla="*/ 0 h 71"/>
                  <a:gd name="T2" fmla="*/ 0 w 64"/>
                  <a:gd name="T3" fmla="*/ 54 h 71"/>
                  <a:gd name="T4" fmla="*/ 57 w 64"/>
                  <a:gd name="T5" fmla="*/ 71 h 71"/>
                  <a:gd name="T6" fmla="*/ 64 w 64"/>
                  <a:gd name="T7" fmla="*/ 17 h 71"/>
                  <a:gd name="T8" fmla="*/ 7 w 64"/>
                  <a:gd name="T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71">
                    <a:moveTo>
                      <a:pt x="7" y="0"/>
                    </a:moveTo>
                    <a:lnTo>
                      <a:pt x="0" y="54"/>
                    </a:lnTo>
                    <a:lnTo>
                      <a:pt x="57" y="71"/>
                    </a:lnTo>
                    <a:lnTo>
                      <a:pt x="64" y="1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171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7" name="Freeform 597"/>
              <p:cNvSpPr/>
              <p:nvPr/>
            </p:nvSpPr>
            <p:spPr bwMode="auto">
              <a:xfrm>
                <a:off x="4959" y="1236"/>
                <a:ext cx="64" cy="71"/>
              </a:xfrm>
              <a:custGeom>
                <a:avLst/>
                <a:gdLst>
                  <a:gd name="T0" fmla="*/ 7 w 64"/>
                  <a:gd name="T1" fmla="*/ 0 h 71"/>
                  <a:gd name="T2" fmla="*/ 0 w 64"/>
                  <a:gd name="T3" fmla="*/ 54 h 71"/>
                  <a:gd name="T4" fmla="*/ 57 w 64"/>
                  <a:gd name="T5" fmla="*/ 71 h 71"/>
                  <a:gd name="T6" fmla="*/ 64 w 64"/>
                  <a:gd name="T7" fmla="*/ 17 h 71"/>
                  <a:gd name="T8" fmla="*/ 7 w 64"/>
                  <a:gd name="T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71">
                    <a:moveTo>
                      <a:pt x="7" y="0"/>
                    </a:moveTo>
                    <a:lnTo>
                      <a:pt x="0" y="54"/>
                    </a:lnTo>
                    <a:lnTo>
                      <a:pt x="57" y="71"/>
                    </a:lnTo>
                    <a:lnTo>
                      <a:pt x="64" y="17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8" name="Freeform 598"/>
              <p:cNvSpPr/>
              <p:nvPr/>
            </p:nvSpPr>
            <p:spPr bwMode="auto">
              <a:xfrm>
                <a:off x="5016" y="1253"/>
                <a:ext cx="63" cy="72"/>
              </a:xfrm>
              <a:custGeom>
                <a:avLst/>
                <a:gdLst>
                  <a:gd name="T0" fmla="*/ 7 w 63"/>
                  <a:gd name="T1" fmla="*/ 0 h 72"/>
                  <a:gd name="T2" fmla="*/ 0 w 63"/>
                  <a:gd name="T3" fmla="*/ 54 h 72"/>
                  <a:gd name="T4" fmla="*/ 57 w 63"/>
                  <a:gd name="T5" fmla="*/ 72 h 72"/>
                  <a:gd name="T6" fmla="*/ 63 w 63"/>
                  <a:gd name="T7" fmla="*/ 18 h 72"/>
                  <a:gd name="T8" fmla="*/ 7 w 63"/>
                  <a:gd name="T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72">
                    <a:moveTo>
                      <a:pt x="7" y="0"/>
                    </a:moveTo>
                    <a:lnTo>
                      <a:pt x="0" y="54"/>
                    </a:lnTo>
                    <a:lnTo>
                      <a:pt x="57" y="72"/>
                    </a:lnTo>
                    <a:lnTo>
                      <a:pt x="63" y="18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45A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9" name="Freeform 599"/>
              <p:cNvSpPr/>
              <p:nvPr/>
            </p:nvSpPr>
            <p:spPr bwMode="auto">
              <a:xfrm>
                <a:off x="5016" y="1253"/>
                <a:ext cx="63" cy="72"/>
              </a:xfrm>
              <a:custGeom>
                <a:avLst/>
                <a:gdLst>
                  <a:gd name="T0" fmla="*/ 7 w 63"/>
                  <a:gd name="T1" fmla="*/ 0 h 72"/>
                  <a:gd name="T2" fmla="*/ 0 w 63"/>
                  <a:gd name="T3" fmla="*/ 54 h 72"/>
                  <a:gd name="T4" fmla="*/ 57 w 63"/>
                  <a:gd name="T5" fmla="*/ 72 h 72"/>
                  <a:gd name="T6" fmla="*/ 63 w 63"/>
                  <a:gd name="T7" fmla="*/ 18 h 72"/>
                  <a:gd name="T8" fmla="*/ 7 w 63"/>
                  <a:gd name="T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72">
                    <a:moveTo>
                      <a:pt x="7" y="0"/>
                    </a:moveTo>
                    <a:lnTo>
                      <a:pt x="0" y="54"/>
                    </a:lnTo>
                    <a:lnTo>
                      <a:pt x="57" y="72"/>
                    </a:lnTo>
                    <a:lnTo>
                      <a:pt x="63" y="18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0" name="Freeform 600"/>
              <p:cNvSpPr/>
              <p:nvPr/>
            </p:nvSpPr>
            <p:spPr bwMode="auto">
              <a:xfrm>
                <a:off x="5073" y="1271"/>
                <a:ext cx="150" cy="86"/>
              </a:xfrm>
              <a:custGeom>
                <a:avLst/>
                <a:gdLst>
                  <a:gd name="T0" fmla="*/ 6 w 150"/>
                  <a:gd name="T1" fmla="*/ 0 h 86"/>
                  <a:gd name="T2" fmla="*/ 0 w 150"/>
                  <a:gd name="T3" fmla="*/ 54 h 86"/>
                  <a:gd name="T4" fmla="*/ 104 w 150"/>
                  <a:gd name="T5" fmla="*/ 86 h 86"/>
                  <a:gd name="T6" fmla="*/ 150 w 150"/>
                  <a:gd name="T7" fmla="*/ 73 h 86"/>
                  <a:gd name="T8" fmla="*/ 150 w 150"/>
                  <a:gd name="T9" fmla="*/ 71 h 86"/>
                  <a:gd name="T10" fmla="*/ 50 w 150"/>
                  <a:gd name="T11" fmla="*/ 61 h 86"/>
                  <a:gd name="T12" fmla="*/ 50 w 150"/>
                  <a:gd name="T13" fmla="*/ 59 h 86"/>
                  <a:gd name="T14" fmla="*/ 149 w 150"/>
                  <a:gd name="T15" fmla="*/ 70 h 86"/>
                  <a:gd name="T16" fmla="*/ 141 w 150"/>
                  <a:gd name="T17" fmla="*/ 61 h 86"/>
                  <a:gd name="T18" fmla="*/ 127 w 150"/>
                  <a:gd name="T19" fmla="*/ 43 h 86"/>
                  <a:gd name="T20" fmla="*/ 53 w 150"/>
                  <a:gd name="T21" fmla="*/ 35 h 86"/>
                  <a:gd name="T22" fmla="*/ 54 w 150"/>
                  <a:gd name="T23" fmla="*/ 33 h 86"/>
                  <a:gd name="T24" fmla="*/ 126 w 150"/>
                  <a:gd name="T25" fmla="*/ 42 h 86"/>
                  <a:gd name="T26" fmla="*/ 119 w 150"/>
                  <a:gd name="T27" fmla="*/ 35 h 86"/>
                  <a:gd name="T28" fmla="*/ 6 w 150"/>
                  <a:gd name="T2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0" h="86">
                    <a:moveTo>
                      <a:pt x="6" y="0"/>
                    </a:moveTo>
                    <a:lnTo>
                      <a:pt x="0" y="54"/>
                    </a:lnTo>
                    <a:lnTo>
                      <a:pt x="104" y="86"/>
                    </a:lnTo>
                    <a:lnTo>
                      <a:pt x="150" y="73"/>
                    </a:lnTo>
                    <a:lnTo>
                      <a:pt x="150" y="71"/>
                    </a:lnTo>
                    <a:lnTo>
                      <a:pt x="50" y="61"/>
                    </a:lnTo>
                    <a:lnTo>
                      <a:pt x="50" y="59"/>
                    </a:lnTo>
                    <a:lnTo>
                      <a:pt x="149" y="70"/>
                    </a:lnTo>
                    <a:lnTo>
                      <a:pt x="141" y="61"/>
                    </a:lnTo>
                    <a:lnTo>
                      <a:pt x="127" y="43"/>
                    </a:lnTo>
                    <a:lnTo>
                      <a:pt x="53" y="35"/>
                    </a:lnTo>
                    <a:lnTo>
                      <a:pt x="54" y="33"/>
                    </a:lnTo>
                    <a:lnTo>
                      <a:pt x="126" y="42"/>
                    </a:lnTo>
                    <a:lnTo>
                      <a:pt x="119" y="3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D4D9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1" name="Freeform 601"/>
              <p:cNvSpPr/>
              <p:nvPr/>
            </p:nvSpPr>
            <p:spPr bwMode="auto">
              <a:xfrm>
                <a:off x="5073" y="1271"/>
                <a:ext cx="150" cy="86"/>
              </a:xfrm>
              <a:custGeom>
                <a:avLst/>
                <a:gdLst>
                  <a:gd name="T0" fmla="*/ 6 w 150"/>
                  <a:gd name="T1" fmla="*/ 0 h 86"/>
                  <a:gd name="T2" fmla="*/ 0 w 150"/>
                  <a:gd name="T3" fmla="*/ 54 h 86"/>
                  <a:gd name="T4" fmla="*/ 104 w 150"/>
                  <a:gd name="T5" fmla="*/ 86 h 86"/>
                  <a:gd name="T6" fmla="*/ 150 w 150"/>
                  <a:gd name="T7" fmla="*/ 73 h 86"/>
                  <a:gd name="T8" fmla="*/ 150 w 150"/>
                  <a:gd name="T9" fmla="*/ 71 h 86"/>
                  <a:gd name="T10" fmla="*/ 50 w 150"/>
                  <a:gd name="T11" fmla="*/ 61 h 86"/>
                  <a:gd name="T12" fmla="*/ 50 w 150"/>
                  <a:gd name="T13" fmla="*/ 59 h 86"/>
                  <a:gd name="T14" fmla="*/ 149 w 150"/>
                  <a:gd name="T15" fmla="*/ 70 h 86"/>
                  <a:gd name="T16" fmla="*/ 141 w 150"/>
                  <a:gd name="T17" fmla="*/ 61 h 86"/>
                  <a:gd name="T18" fmla="*/ 127 w 150"/>
                  <a:gd name="T19" fmla="*/ 43 h 86"/>
                  <a:gd name="T20" fmla="*/ 53 w 150"/>
                  <a:gd name="T21" fmla="*/ 35 h 86"/>
                  <a:gd name="T22" fmla="*/ 54 w 150"/>
                  <a:gd name="T23" fmla="*/ 33 h 86"/>
                  <a:gd name="T24" fmla="*/ 126 w 150"/>
                  <a:gd name="T25" fmla="*/ 42 h 86"/>
                  <a:gd name="T26" fmla="*/ 119 w 150"/>
                  <a:gd name="T27" fmla="*/ 35 h 86"/>
                  <a:gd name="T28" fmla="*/ 6 w 150"/>
                  <a:gd name="T2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0" h="86">
                    <a:moveTo>
                      <a:pt x="6" y="0"/>
                    </a:moveTo>
                    <a:lnTo>
                      <a:pt x="0" y="54"/>
                    </a:lnTo>
                    <a:lnTo>
                      <a:pt x="104" y="86"/>
                    </a:lnTo>
                    <a:lnTo>
                      <a:pt x="150" y="73"/>
                    </a:lnTo>
                    <a:lnTo>
                      <a:pt x="150" y="71"/>
                    </a:lnTo>
                    <a:lnTo>
                      <a:pt x="50" y="61"/>
                    </a:lnTo>
                    <a:lnTo>
                      <a:pt x="50" y="59"/>
                    </a:lnTo>
                    <a:lnTo>
                      <a:pt x="149" y="70"/>
                    </a:lnTo>
                    <a:lnTo>
                      <a:pt x="141" y="61"/>
                    </a:lnTo>
                    <a:lnTo>
                      <a:pt x="127" y="43"/>
                    </a:lnTo>
                    <a:lnTo>
                      <a:pt x="53" y="35"/>
                    </a:lnTo>
                    <a:lnTo>
                      <a:pt x="54" y="33"/>
                    </a:lnTo>
                    <a:lnTo>
                      <a:pt x="126" y="42"/>
                    </a:lnTo>
                    <a:lnTo>
                      <a:pt x="119" y="35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2" name="Freeform 602"/>
              <p:cNvSpPr/>
              <p:nvPr/>
            </p:nvSpPr>
            <p:spPr bwMode="auto">
              <a:xfrm>
                <a:off x="5123" y="1330"/>
                <a:ext cx="100" cy="12"/>
              </a:xfrm>
              <a:custGeom>
                <a:avLst/>
                <a:gdLst>
                  <a:gd name="T0" fmla="*/ 0 w 100"/>
                  <a:gd name="T1" fmla="*/ 0 h 12"/>
                  <a:gd name="T2" fmla="*/ 0 w 100"/>
                  <a:gd name="T3" fmla="*/ 2 h 12"/>
                  <a:gd name="T4" fmla="*/ 100 w 100"/>
                  <a:gd name="T5" fmla="*/ 12 h 12"/>
                  <a:gd name="T6" fmla="*/ 99 w 100"/>
                  <a:gd name="T7" fmla="*/ 11 h 12"/>
                  <a:gd name="T8" fmla="*/ 0 w 100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2">
                    <a:moveTo>
                      <a:pt x="0" y="0"/>
                    </a:moveTo>
                    <a:lnTo>
                      <a:pt x="0" y="2"/>
                    </a:lnTo>
                    <a:lnTo>
                      <a:pt x="100" y="12"/>
                    </a:lnTo>
                    <a:lnTo>
                      <a:pt x="99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15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3" name="Freeform 603"/>
              <p:cNvSpPr/>
              <p:nvPr/>
            </p:nvSpPr>
            <p:spPr bwMode="auto">
              <a:xfrm>
                <a:off x="5123" y="1330"/>
                <a:ext cx="100" cy="12"/>
              </a:xfrm>
              <a:custGeom>
                <a:avLst/>
                <a:gdLst>
                  <a:gd name="T0" fmla="*/ 0 w 100"/>
                  <a:gd name="T1" fmla="*/ 0 h 12"/>
                  <a:gd name="T2" fmla="*/ 0 w 100"/>
                  <a:gd name="T3" fmla="*/ 2 h 12"/>
                  <a:gd name="T4" fmla="*/ 100 w 100"/>
                  <a:gd name="T5" fmla="*/ 12 h 12"/>
                  <a:gd name="T6" fmla="*/ 99 w 100"/>
                  <a:gd name="T7" fmla="*/ 11 h 12"/>
                  <a:gd name="T8" fmla="*/ 0 w 100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2">
                    <a:moveTo>
                      <a:pt x="0" y="0"/>
                    </a:moveTo>
                    <a:lnTo>
                      <a:pt x="0" y="2"/>
                    </a:lnTo>
                    <a:lnTo>
                      <a:pt x="100" y="12"/>
                    </a:lnTo>
                    <a:lnTo>
                      <a:pt x="99" y="1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4" name="Freeform 604"/>
              <p:cNvSpPr/>
              <p:nvPr/>
            </p:nvSpPr>
            <p:spPr bwMode="auto">
              <a:xfrm>
                <a:off x="5126" y="1304"/>
                <a:ext cx="74" cy="10"/>
              </a:xfrm>
              <a:custGeom>
                <a:avLst/>
                <a:gdLst>
                  <a:gd name="T0" fmla="*/ 1 w 74"/>
                  <a:gd name="T1" fmla="*/ 0 h 10"/>
                  <a:gd name="T2" fmla="*/ 0 w 74"/>
                  <a:gd name="T3" fmla="*/ 2 h 10"/>
                  <a:gd name="T4" fmla="*/ 74 w 74"/>
                  <a:gd name="T5" fmla="*/ 10 h 10"/>
                  <a:gd name="T6" fmla="*/ 73 w 74"/>
                  <a:gd name="T7" fmla="*/ 9 h 10"/>
                  <a:gd name="T8" fmla="*/ 1 w 74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0">
                    <a:moveTo>
                      <a:pt x="1" y="0"/>
                    </a:moveTo>
                    <a:lnTo>
                      <a:pt x="0" y="2"/>
                    </a:lnTo>
                    <a:lnTo>
                      <a:pt x="74" y="10"/>
                    </a:lnTo>
                    <a:lnTo>
                      <a:pt x="73" y="9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515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5" name="Freeform 605"/>
              <p:cNvSpPr/>
              <p:nvPr/>
            </p:nvSpPr>
            <p:spPr bwMode="auto">
              <a:xfrm>
                <a:off x="5126" y="1304"/>
                <a:ext cx="74" cy="10"/>
              </a:xfrm>
              <a:custGeom>
                <a:avLst/>
                <a:gdLst>
                  <a:gd name="T0" fmla="*/ 1 w 74"/>
                  <a:gd name="T1" fmla="*/ 0 h 10"/>
                  <a:gd name="T2" fmla="*/ 0 w 74"/>
                  <a:gd name="T3" fmla="*/ 2 h 10"/>
                  <a:gd name="T4" fmla="*/ 74 w 74"/>
                  <a:gd name="T5" fmla="*/ 10 h 10"/>
                  <a:gd name="T6" fmla="*/ 73 w 74"/>
                  <a:gd name="T7" fmla="*/ 9 h 10"/>
                  <a:gd name="T8" fmla="*/ 1 w 74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0">
                    <a:moveTo>
                      <a:pt x="1" y="0"/>
                    </a:moveTo>
                    <a:lnTo>
                      <a:pt x="0" y="2"/>
                    </a:lnTo>
                    <a:lnTo>
                      <a:pt x="74" y="10"/>
                    </a:lnTo>
                    <a:lnTo>
                      <a:pt x="73" y="9"/>
                    </a:lnTo>
                    <a:lnTo>
                      <a:pt x="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6" name="Freeform 606"/>
              <p:cNvSpPr/>
              <p:nvPr/>
            </p:nvSpPr>
            <p:spPr bwMode="auto">
              <a:xfrm>
                <a:off x="4902" y="1217"/>
                <a:ext cx="9" cy="2"/>
              </a:xfrm>
              <a:custGeom>
                <a:avLst/>
                <a:gdLst>
                  <a:gd name="T0" fmla="*/ 0 w 7"/>
                  <a:gd name="T1" fmla="*/ 0 h 2"/>
                  <a:gd name="T2" fmla="*/ 2 w 7"/>
                  <a:gd name="T3" fmla="*/ 2 h 2"/>
                  <a:gd name="T4" fmla="*/ 7 w 7"/>
                  <a:gd name="T5" fmla="*/ 1 h 2"/>
                  <a:gd name="T6" fmla="*/ 0 w 7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">
                    <a:moveTo>
                      <a:pt x="0" y="0"/>
                    </a:moveTo>
                    <a:cubicBezTo>
                      <a:pt x="1" y="1"/>
                      <a:pt x="2" y="2"/>
                      <a:pt x="2" y="2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B4B2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90" name="Freeform 608"/>
            <p:cNvSpPr/>
            <p:nvPr/>
          </p:nvSpPr>
          <p:spPr bwMode="auto">
            <a:xfrm>
              <a:off x="7459659" y="2106607"/>
              <a:ext cx="847725" cy="173038"/>
            </a:xfrm>
            <a:custGeom>
              <a:avLst/>
              <a:gdLst>
                <a:gd name="T0" fmla="*/ 350 w 394"/>
                <a:gd name="T1" fmla="*/ 0 h 80"/>
                <a:gd name="T2" fmla="*/ 394 w 394"/>
                <a:gd name="T3" fmla="*/ 15 h 80"/>
                <a:gd name="T4" fmla="*/ 354 w 394"/>
                <a:gd name="T5" fmla="*/ 40 h 80"/>
                <a:gd name="T6" fmla="*/ 14 w 394"/>
                <a:gd name="T7" fmla="*/ 79 h 80"/>
                <a:gd name="T8" fmla="*/ 2 w 394"/>
                <a:gd name="T9" fmla="*/ 69 h 80"/>
                <a:gd name="T10" fmla="*/ 0 w 394"/>
                <a:gd name="T11" fmla="*/ 51 h 80"/>
                <a:gd name="T12" fmla="*/ 9 w 394"/>
                <a:gd name="T13" fmla="*/ 39 h 80"/>
                <a:gd name="T14" fmla="*/ 350 w 394"/>
                <a:gd name="T1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4" h="80">
                  <a:moveTo>
                    <a:pt x="350" y="0"/>
                  </a:moveTo>
                  <a:cubicBezTo>
                    <a:pt x="394" y="15"/>
                    <a:pt x="394" y="15"/>
                    <a:pt x="394" y="15"/>
                  </a:cubicBezTo>
                  <a:cubicBezTo>
                    <a:pt x="354" y="40"/>
                    <a:pt x="354" y="40"/>
                    <a:pt x="354" y="40"/>
                  </a:cubicBezTo>
                  <a:cubicBezTo>
                    <a:pt x="14" y="79"/>
                    <a:pt x="14" y="79"/>
                    <a:pt x="14" y="79"/>
                  </a:cubicBezTo>
                  <a:cubicBezTo>
                    <a:pt x="8" y="80"/>
                    <a:pt x="3" y="75"/>
                    <a:pt x="2" y="69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45"/>
                    <a:pt x="4" y="40"/>
                    <a:pt x="9" y="39"/>
                  </a:cubicBezTo>
                  <a:lnTo>
                    <a:pt x="350" y="0"/>
                  </a:lnTo>
                  <a:close/>
                </a:path>
              </a:pathLst>
            </a:custGeom>
            <a:solidFill>
              <a:srgbClr val="D85A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609"/>
            <p:cNvSpPr/>
            <p:nvPr/>
          </p:nvSpPr>
          <p:spPr bwMode="auto">
            <a:xfrm>
              <a:off x="7459659" y="2106607"/>
              <a:ext cx="847725" cy="130174"/>
            </a:xfrm>
            <a:custGeom>
              <a:avLst/>
              <a:gdLst>
                <a:gd name="T0" fmla="*/ 350 w 394"/>
                <a:gd name="T1" fmla="*/ 0 h 60"/>
                <a:gd name="T2" fmla="*/ 394 w 394"/>
                <a:gd name="T3" fmla="*/ 15 h 60"/>
                <a:gd name="T4" fmla="*/ 350 w 394"/>
                <a:gd name="T5" fmla="*/ 20 h 60"/>
                <a:gd name="T6" fmla="*/ 1 w 394"/>
                <a:gd name="T7" fmla="*/ 60 h 60"/>
                <a:gd name="T8" fmla="*/ 0 w 394"/>
                <a:gd name="T9" fmla="*/ 51 h 60"/>
                <a:gd name="T10" fmla="*/ 9 w 394"/>
                <a:gd name="T11" fmla="*/ 39 h 60"/>
                <a:gd name="T12" fmla="*/ 350 w 394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4" h="60">
                  <a:moveTo>
                    <a:pt x="350" y="0"/>
                  </a:moveTo>
                  <a:cubicBezTo>
                    <a:pt x="394" y="15"/>
                    <a:pt x="394" y="15"/>
                    <a:pt x="394" y="15"/>
                  </a:cubicBezTo>
                  <a:cubicBezTo>
                    <a:pt x="350" y="20"/>
                    <a:pt x="350" y="20"/>
                    <a:pt x="350" y="20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45"/>
                    <a:pt x="4" y="40"/>
                    <a:pt x="9" y="39"/>
                  </a:cubicBezTo>
                  <a:lnTo>
                    <a:pt x="350" y="0"/>
                  </a:lnTo>
                  <a:close/>
                </a:path>
              </a:pathLst>
            </a:custGeom>
            <a:solidFill>
              <a:srgbClr val="A9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610"/>
            <p:cNvSpPr/>
            <p:nvPr/>
          </p:nvSpPr>
          <p:spPr bwMode="auto">
            <a:xfrm>
              <a:off x="7508871" y="2106607"/>
              <a:ext cx="798513" cy="166687"/>
            </a:xfrm>
            <a:custGeom>
              <a:avLst/>
              <a:gdLst>
                <a:gd name="T0" fmla="*/ 327 w 371"/>
                <a:gd name="T1" fmla="*/ 0 h 77"/>
                <a:gd name="T2" fmla="*/ 371 w 371"/>
                <a:gd name="T3" fmla="*/ 15 h 77"/>
                <a:gd name="T4" fmla="*/ 331 w 371"/>
                <a:gd name="T5" fmla="*/ 40 h 77"/>
                <a:gd name="T6" fmla="*/ 5 w 371"/>
                <a:gd name="T7" fmla="*/ 77 h 77"/>
                <a:gd name="T8" fmla="*/ 1 w 371"/>
                <a:gd name="T9" fmla="*/ 37 h 77"/>
                <a:gd name="T10" fmla="*/ 327 w 371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1" h="77">
                  <a:moveTo>
                    <a:pt x="327" y="0"/>
                  </a:moveTo>
                  <a:cubicBezTo>
                    <a:pt x="371" y="15"/>
                    <a:pt x="371" y="15"/>
                    <a:pt x="371" y="15"/>
                  </a:cubicBezTo>
                  <a:cubicBezTo>
                    <a:pt x="331" y="40"/>
                    <a:pt x="331" y="40"/>
                    <a:pt x="331" y="40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2" y="64"/>
                    <a:pt x="0" y="50"/>
                    <a:pt x="1" y="37"/>
                  </a:cubicBezTo>
                  <a:lnTo>
                    <a:pt x="327" y="0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611"/>
            <p:cNvSpPr/>
            <p:nvPr/>
          </p:nvSpPr>
          <p:spPr bwMode="auto">
            <a:xfrm>
              <a:off x="7510458" y="2106607"/>
              <a:ext cx="796925" cy="125412"/>
            </a:xfrm>
            <a:custGeom>
              <a:avLst/>
              <a:gdLst>
                <a:gd name="T0" fmla="*/ 326 w 370"/>
                <a:gd name="T1" fmla="*/ 0 h 58"/>
                <a:gd name="T2" fmla="*/ 370 w 370"/>
                <a:gd name="T3" fmla="*/ 15 h 58"/>
                <a:gd name="T4" fmla="*/ 326 w 370"/>
                <a:gd name="T5" fmla="*/ 20 h 58"/>
                <a:gd name="T6" fmla="*/ 1 w 370"/>
                <a:gd name="T7" fmla="*/ 58 h 58"/>
                <a:gd name="T8" fmla="*/ 0 w 370"/>
                <a:gd name="T9" fmla="*/ 37 h 58"/>
                <a:gd name="T10" fmla="*/ 326 w 370"/>
                <a:gd name="T1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0" h="58">
                  <a:moveTo>
                    <a:pt x="326" y="0"/>
                  </a:moveTo>
                  <a:cubicBezTo>
                    <a:pt x="370" y="15"/>
                    <a:pt x="370" y="15"/>
                    <a:pt x="370" y="15"/>
                  </a:cubicBezTo>
                  <a:cubicBezTo>
                    <a:pt x="326" y="20"/>
                    <a:pt x="326" y="20"/>
                    <a:pt x="326" y="20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0" y="51"/>
                    <a:pt x="0" y="44"/>
                    <a:pt x="0" y="37"/>
                  </a:cubicBezTo>
                  <a:lnTo>
                    <a:pt x="32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612"/>
            <p:cNvSpPr/>
            <p:nvPr/>
          </p:nvSpPr>
          <p:spPr bwMode="auto">
            <a:xfrm>
              <a:off x="7534271" y="2106607"/>
              <a:ext cx="773113" cy="163513"/>
            </a:xfrm>
            <a:custGeom>
              <a:avLst/>
              <a:gdLst>
                <a:gd name="T0" fmla="*/ 315 w 359"/>
                <a:gd name="T1" fmla="*/ 0 h 76"/>
                <a:gd name="T2" fmla="*/ 359 w 359"/>
                <a:gd name="T3" fmla="*/ 15 h 76"/>
                <a:gd name="T4" fmla="*/ 319 w 359"/>
                <a:gd name="T5" fmla="*/ 40 h 76"/>
                <a:gd name="T6" fmla="*/ 5 w 359"/>
                <a:gd name="T7" fmla="*/ 76 h 76"/>
                <a:gd name="T8" fmla="*/ 1 w 359"/>
                <a:gd name="T9" fmla="*/ 36 h 76"/>
                <a:gd name="T10" fmla="*/ 315 w 359"/>
                <a:gd name="T1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9" h="76">
                  <a:moveTo>
                    <a:pt x="315" y="0"/>
                  </a:moveTo>
                  <a:cubicBezTo>
                    <a:pt x="359" y="15"/>
                    <a:pt x="359" y="15"/>
                    <a:pt x="359" y="15"/>
                  </a:cubicBezTo>
                  <a:cubicBezTo>
                    <a:pt x="319" y="40"/>
                    <a:pt x="319" y="40"/>
                    <a:pt x="319" y="40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1" y="62"/>
                    <a:pt x="0" y="49"/>
                    <a:pt x="1" y="36"/>
                  </a:cubicBezTo>
                  <a:lnTo>
                    <a:pt x="315" y="0"/>
                  </a:lnTo>
                  <a:close/>
                </a:path>
              </a:pathLst>
            </a:custGeom>
            <a:solidFill>
              <a:srgbClr val="FFC4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613"/>
            <p:cNvSpPr/>
            <p:nvPr/>
          </p:nvSpPr>
          <p:spPr bwMode="auto">
            <a:xfrm>
              <a:off x="7534271" y="2106607"/>
              <a:ext cx="773113" cy="120650"/>
            </a:xfrm>
            <a:custGeom>
              <a:avLst/>
              <a:gdLst>
                <a:gd name="T0" fmla="*/ 315 w 359"/>
                <a:gd name="T1" fmla="*/ 0 h 56"/>
                <a:gd name="T2" fmla="*/ 359 w 359"/>
                <a:gd name="T3" fmla="*/ 15 h 56"/>
                <a:gd name="T4" fmla="*/ 315 w 359"/>
                <a:gd name="T5" fmla="*/ 20 h 56"/>
                <a:gd name="T6" fmla="*/ 1 w 359"/>
                <a:gd name="T7" fmla="*/ 56 h 56"/>
                <a:gd name="T8" fmla="*/ 1 w 359"/>
                <a:gd name="T9" fmla="*/ 36 h 56"/>
                <a:gd name="T10" fmla="*/ 315 w 359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9" h="56">
                  <a:moveTo>
                    <a:pt x="315" y="0"/>
                  </a:moveTo>
                  <a:cubicBezTo>
                    <a:pt x="359" y="15"/>
                    <a:pt x="359" y="15"/>
                    <a:pt x="359" y="15"/>
                  </a:cubicBezTo>
                  <a:cubicBezTo>
                    <a:pt x="315" y="20"/>
                    <a:pt x="315" y="20"/>
                    <a:pt x="315" y="20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49"/>
                    <a:pt x="0" y="43"/>
                    <a:pt x="1" y="36"/>
                  </a:cubicBezTo>
                  <a:lnTo>
                    <a:pt x="3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614"/>
            <p:cNvSpPr/>
            <p:nvPr/>
          </p:nvSpPr>
          <p:spPr bwMode="auto">
            <a:xfrm>
              <a:off x="8210545" y="2106607"/>
              <a:ext cx="96838" cy="87313"/>
            </a:xfrm>
            <a:custGeom>
              <a:avLst/>
              <a:gdLst>
                <a:gd name="T0" fmla="*/ 1 w 45"/>
                <a:gd name="T1" fmla="*/ 0 h 40"/>
                <a:gd name="T2" fmla="*/ 45 w 45"/>
                <a:gd name="T3" fmla="*/ 15 h 40"/>
                <a:gd name="T4" fmla="*/ 5 w 45"/>
                <a:gd name="T5" fmla="*/ 40 h 40"/>
                <a:gd name="T6" fmla="*/ 1 w 45"/>
                <a:gd name="T7" fmla="*/ 20 h 40"/>
                <a:gd name="T8" fmla="*/ 1 w 45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0">
                  <a:moveTo>
                    <a:pt x="1" y="0"/>
                  </a:moveTo>
                  <a:cubicBezTo>
                    <a:pt x="45" y="15"/>
                    <a:pt x="45" y="15"/>
                    <a:pt x="45" y="15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3" y="34"/>
                    <a:pt x="2" y="27"/>
                    <a:pt x="1" y="20"/>
                  </a:cubicBezTo>
                  <a:cubicBezTo>
                    <a:pt x="0" y="13"/>
                    <a:pt x="0" y="7"/>
                    <a:pt x="1" y="0"/>
                  </a:cubicBezTo>
                  <a:close/>
                </a:path>
              </a:pathLst>
            </a:custGeom>
            <a:solidFill>
              <a:srgbClr val="DFA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615"/>
            <p:cNvSpPr/>
            <p:nvPr/>
          </p:nvSpPr>
          <p:spPr bwMode="auto">
            <a:xfrm>
              <a:off x="8210545" y="2106607"/>
              <a:ext cx="96838" cy="42862"/>
            </a:xfrm>
            <a:custGeom>
              <a:avLst/>
              <a:gdLst>
                <a:gd name="T0" fmla="*/ 1 w 45"/>
                <a:gd name="T1" fmla="*/ 0 h 20"/>
                <a:gd name="T2" fmla="*/ 45 w 45"/>
                <a:gd name="T3" fmla="*/ 15 h 20"/>
                <a:gd name="T4" fmla="*/ 1 w 45"/>
                <a:gd name="T5" fmla="*/ 20 h 20"/>
                <a:gd name="T6" fmla="*/ 1 w 45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20">
                  <a:moveTo>
                    <a:pt x="1" y="0"/>
                  </a:moveTo>
                  <a:cubicBezTo>
                    <a:pt x="45" y="15"/>
                    <a:pt x="45" y="15"/>
                    <a:pt x="45" y="15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3"/>
                    <a:pt x="0" y="7"/>
                    <a:pt x="1" y="0"/>
                  </a:cubicBezTo>
                  <a:close/>
                </a:path>
              </a:pathLst>
            </a:custGeom>
            <a:solidFill>
              <a:srgbClr val="B68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616"/>
            <p:cNvSpPr/>
            <p:nvPr/>
          </p:nvSpPr>
          <p:spPr bwMode="auto">
            <a:xfrm>
              <a:off x="8274046" y="2128833"/>
              <a:ext cx="33338" cy="28575"/>
            </a:xfrm>
            <a:custGeom>
              <a:avLst/>
              <a:gdLst>
                <a:gd name="T0" fmla="*/ 0 w 15"/>
                <a:gd name="T1" fmla="*/ 0 h 13"/>
                <a:gd name="T2" fmla="*/ 15 w 15"/>
                <a:gd name="T3" fmla="*/ 5 h 13"/>
                <a:gd name="T4" fmla="*/ 2 w 15"/>
                <a:gd name="T5" fmla="*/ 13 h 13"/>
                <a:gd name="T6" fmla="*/ 0 w 15"/>
                <a:gd name="T7" fmla="*/ 7 h 13"/>
                <a:gd name="T8" fmla="*/ 0 w 1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">
                  <a:moveTo>
                    <a:pt x="0" y="0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5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617"/>
            <p:cNvSpPr/>
            <p:nvPr/>
          </p:nvSpPr>
          <p:spPr bwMode="auto">
            <a:xfrm>
              <a:off x="7947020" y="2212970"/>
              <a:ext cx="150813" cy="100014"/>
            </a:xfrm>
            <a:custGeom>
              <a:avLst/>
              <a:gdLst>
                <a:gd name="T0" fmla="*/ 41 w 70"/>
                <a:gd name="T1" fmla="*/ 0 h 47"/>
                <a:gd name="T2" fmla="*/ 0 w 70"/>
                <a:gd name="T3" fmla="*/ 6 h 47"/>
                <a:gd name="T4" fmla="*/ 3 w 70"/>
                <a:gd name="T5" fmla="*/ 7 h 47"/>
                <a:gd name="T6" fmla="*/ 44 w 70"/>
                <a:gd name="T7" fmla="*/ 44 h 47"/>
                <a:gd name="T8" fmla="*/ 47 w 70"/>
                <a:gd name="T9" fmla="*/ 11 h 47"/>
                <a:gd name="T10" fmla="*/ 41 w 70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47">
                  <a:moveTo>
                    <a:pt x="41" y="0"/>
                  </a:moveTo>
                  <a:cubicBezTo>
                    <a:pt x="41" y="1"/>
                    <a:pt x="12" y="4"/>
                    <a:pt x="0" y="6"/>
                  </a:cubicBezTo>
                  <a:cubicBezTo>
                    <a:pt x="1" y="6"/>
                    <a:pt x="2" y="7"/>
                    <a:pt x="3" y="7"/>
                  </a:cubicBezTo>
                  <a:cubicBezTo>
                    <a:pt x="30" y="21"/>
                    <a:pt x="44" y="44"/>
                    <a:pt x="44" y="44"/>
                  </a:cubicBezTo>
                  <a:cubicBezTo>
                    <a:pt x="44" y="44"/>
                    <a:pt x="70" y="47"/>
                    <a:pt x="47" y="11"/>
                  </a:cubicBezTo>
                  <a:cubicBezTo>
                    <a:pt x="45" y="6"/>
                    <a:pt x="44" y="4"/>
                    <a:pt x="41" y="0"/>
                  </a:cubicBez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618"/>
            <p:cNvSpPr/>
            <p:nvPr/>
          </p:nvSpPr>
          <p:spPr bwMode="auto">
            <a:xfrm>
              <a:off x="7720008" y="1736721"/>
              <a:ext cx="400050" cy="490536"/>
            </a:xfrm>
            <a:custGeom>
              <a:avLst/>
              <a:gdLst>
                <a:gd name="T0" fmla="*/ 28 w 186"/>
                <a:gd name="T1" fmla="*/ 196 h 229"/>
                <a:gd name="T2" fmla="*/ 99 w 186"/>
                <a:gd name="T3" fmla="*/ 188 h 229"/>
                <a:gd name="T4" fmla="*/ 85 w 186"/>
                <a:gd name="T5" fmla="*/ 182 h 229"/>
                <a:gd name="T6" fmla="*/ 93 w 186"/>
                <a:gd name="T7" fmla="*/ 149 h 229"/>
                <a:gd name="T8" fmla="*/ 122 w 186"/>
                <a:gd name="T9" fmla="*/ 148 h 229"/>
                <a:gd name="T10" fmla="*/ 133 w 186"/>
                <a:gd name="T11" fmla="*/ 179 h 229"/>
                <a:gd name="T12" fmla="*/ 151 w 186"/>
                <a:gd name="T13" fmla="*/ 222 h 229"/>
                <a:gd name="T14" fmla="*/ 171 w 186"/>
                <a:gd name="T15" fmla="*/ 228 h 229"/>
                <a:gd name="T16" fmla="*/ 167 w 186"/>
                <a:gd name="T17" fmla="*/ 179 h 229"/>
                <a:gd name="T18" fmla="*/ 156 w 186"/>
                <a:gd name="T19" fmla="*/ 106 h 229"/>
                <a:gd name="T20" fmla="*/ 98 w 186"/>
                <a:gd name="T21" fmla="*/ 65 h 229"/>
                <a:gd name="T22" fmla="*/ 51 w 186"/>
                <a:gd name="T23" fmla="*/ 0 h 229"/>
                <a:gd name="T24" fmla="*/ 0 w 186"/>
                <a:gd name="T25" fmla="*/ 30 h 229"/>
                <a:gd name="T26" fmla="*/ 17 w 186"/>
                <a:gd name="T27" fmla="*/ 80 h 229"/>
                <a:gd name="T28" fmla="*/ 28 w 186"/>
                <a:gd name="T29" fmla="*/ 19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229">
                  <a:moveTo>
                    <a:pt x="28" y="196"/>
                  </a:moveTo>
                  <a:cubicBezTo>
                    <a:pt x="99" y="188"/>
                    <a:pt x="99" y="188"/>
                    <a:pt x="99" y="188"/>
                  </a:cubicBezTo>
                  <a:cubicBezTo>
                    <a:pt x="91" y="184"/>
                    <a:pt x="85" y="182"/>
                    <a:pt x="85" y="182"/>
                  </a:cubicBezTo>
                  <a:cubicBezTo>
                    <a:pt x="93" y="149"/>
                    <a:pt x="93" y="149"/>
                    <a:pt x="93" y="149"/>
                  </a:cubicBezTo>
                  <a:cubicBezTo>
                    <a:pt x="122" y="148"/>
                    <a:pt x="122" y="148"/>
                    <a:pt x="122" y="148"/>
                  </a:cubicBezTo>
                  <a:cubicBezTo>
                    <a:pt x="122" y="148"/>
                    <a:pt x="136" y="145"/>
                    <a:pt x="133" y="179"/>
                  </a:cubicBezTo>
                  <a:cubicBezTo>
                    <a:pt x="130" y="201"/>
                    <a:pt x="140" y="215"/>
                    <a:pt x="151" y="222"/>
                  </a:cubicBezTo>
                  <a:cubicBezTo>
                    <a:pt x="158" y="227"/>
                    <a:pt x="165" y="229"/>
                    <a:pt x="171" y="228"/>
                  </a:cubicBezTo>
                  <a:cubicBezTo>
                    <a:pt x="186" y="228"/>
                    <a:pt x="173" y="212"/>
                    <a:pt x="167" y="179"/>
                  </a:cubicBezTo>
                  <a:cubicBezTo>
                    <a:pt x="160" y="146"/>
                    <a:pt x="156" y="106"/>
                    <a:pt x="156" y="106"/>
                  </a:cubicBezTo>
                  <a:cubicBezTo>
                    <a:pt x="156" y="106"/>
                    <a:pt x="112" y="77"/>
                    <a:pt x="98" y="65"/>
                  </a:cubicBezTo>
                  <a:cubicBezTo>
                    <a:pt x="83" y="52"/>
                    <a:pt x="51" y="0"/>
                    <a:pt x="51" y="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15" y="41"/>
                    <a:pt x="17" y="80"/>
                  </a:cubicBezTo>
                  <a:cubicBezTo>
                    <a:pt x="19" y="115"/>
                    <a:pt x="19" y="175"/>
                    <a:pt x="28" y="196"/>
                  </a:cubicBez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619"/>
            <p:cNvSpPr/>
            <p:nvPr/>
          </p:nvSpPr>
          <p:spPr bwMode="auto">
            <a:xfrm>
              <a:off x="8364534" y="803274"/>
              <a:ext cx="592138" cy="746123"/>
            </a:xfrm>
            <a:custGeom>
              <a:avLst/>
              <a:gdLst>
                <a:gd name="T0" fmla="*/ 373 w 373"/>
                <a:gd name="T1" fmla="*/ 51 h 470"/>
                <a:gd name="T2" fmla="*/ 281 w 373"/>
                <a:gd name="T3" fmla="*/ 0 h 470"/>
                <a:gd name="T4" fmla="*/ 0 w 373"/>
                <a:gd name="T5" fmla="*/ 465 h 470"/>
                <a:gd name="T6" fmla="*/ 2 w 373"/>
                <a:gd name="T7" fmla="*/ 470 h 470"/>
                <a:gd name="T8" fmla="*/ 212 w 373"/>
                <a:gd name="T9" fmla="*/ 470 h 470"/>
                <a:gd name="T10" fmla="*/ 373 w 373"/>
                <a:gd name="T11" fmla="*/ 51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3" h="470">
                  <a:moveTo>
                    <a:pt x="373" y="51"/>
                  </a:moveTo>
                  <a:lnTo>
                    <a:pt x="281" y="0"/>
                  </a:lnTo>
                  <a:lnTo>
                    <a:pt x="0" y="465"/>
                  </a:lnTo>
                  <a:lnTo>
                    <a:pt x="2" y="470"/>
                  </a:lnTo>
                  <a:lnTo>
                    <a:pt x="212" y="470"/>
                  </a:lnTo>
                  <a:lnTo>
                    <a:pt x="373" y="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620"/>
            <p:cNvSpPr/>
            <p:nvPr/>
          </p:nvSpPr>
          <p:spPr bwMode="auto">
            <a:xfrm>
              <a:off x="8401046" y="65086"/>
              <a:ext cx="1301749" cy="1582736"/>
            </a:xfrm>
            <a:custGeom>
              <a:avLst/>
              <a:gdLst>
                <a:gd name="T0" fmla="*/ 132 w 605"/>
                <a:gd name="T1" fmla="*/ 682 h 738"/>
                <a:gd name="T2" fmla="*/ 160 w 605"/>
                <a:gd name="T3" fmla="*/ 629 h 738"/>
                <a:gd name="T4" fmla="*/ 194 w 605"/>
                <a:gd name="T5" fmla="*/ 738 h 738"/>
                <a:gd name="T6" fmla="*/ 262 w 605"/>
                <a:gd name="T7" fmla="*/ 618 h 738"/>
                <a:gd name="T8" fmla="*/ 459 w 605"/>
                <a:gd name="T9" fmla="*/ 547 h 738"/>
                <a:gd name="T10" fmla="*/ 576 w 605"/>
                <a:gd name="T11" fmla="*/ 375 h 738"/>
                <a:gd name="T12" fmla="*/ 587 w 605"/>
                <a:gd name="T13" fmla="*/ 343 h 738"/>
                <a:gd name="T14" fmla="*/ 598 w 605"/>
                <a:gd name="T15" fmla="*/ 240 h 738"/>
                <a:gd name="T16" fmla="*/ 590 w 605"/>
                <a:gd name="T17" fmla="*/ 223 h 738"/>
                <a:gd name="T18" fmla="*/ 568 w 605"/>
                <a:gd name="T19" fmla="*/ 165 h 738"/>
                <a:gd name="T20" fmla="*/ 239 w 605"/>
                <a:gd name="T21" fmla="*/ 62 h 738"/>
                <a:gd name="T22" fmla="*/ 130 w 605"/>
                <a:gd name="T23" fmla="*/ 177 h 738"/>
                <a:gd name="T24" fmla="*/ 132 w 605"/>
                <a:gd name="T25" fmla="*/ 682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5" h="738">
                  <a:moveTo>
                    <a:pt x="132" y="682"/>
                  </a:moveTo>
                  <a:cubicBezTo>
                    <a:pt x="133" y="639"/>
                    <a:pt x="160" y="629"/>
                    <a:pt x="160" y="629"/>
                  </a:cubicBezTo>
                  <a:cubicBezTo>
                    <a:pt x="157" y="668"/>
                    <a:pt x="194" y="738"/>
                    <a:pt x="194" y="738"/>
                  </a:cubicBezTo>
                  <a:cubicBezTo>
                    <a:pt x="194" y="738"/>
                    <a:pt x="198" y="656"/>
                    <a:pt x="262" y="618"/>
                  </a:cubicBezTo>
                  <a:cubicBezTo>
                    <a:pt x="326" y="580"/>
                    <a:pt x="386" y="595"/>
                    <a:pt x="459" y="547"/>
                  </a:cubicBezTo>
                  <a:cubicBezTo>
                    <a:pt x="502" y="520"/>
                    <a:pt x="548" y="447"/>
                    <a:pt x="576" y="375"/>
                  </a:cubicBezTo>
                  <a:cubicBezTo>
                    <a:pt x="580" y="365"/>
                    <a:pt x="584" y="354"/>
                    <a:pt x="587" y="343"/>
                  </a:cubicBezTo>
                  <a:cubicBezTo>
                    <a:pt x="600" y="302"/>
                    <a:pt x="605" y="265"/>
                    <a:pt x="598" y="240"/>
                  </a:cubicBezTo>
                  <a:cubicBezTo>
                    <a:pt x="596" y="233"/>
                    <a:pt x="593" y="228"/>
                    <a:pt x="590" y="223"/>
                  </a:cubicBezTo>
                  <a:cubicBezTo>
                    <a:pt x="585" y="203"/>
                    <a:pt x="578" y="184"/>
                    <a:pt x="568" y="165"/>
                  </a:cubicBezTo>
                  <a:cubicBezTo>
                    <a:pt x="505" y="46"/>
                    <a:pt x="358" y="0"/>
                    <a:pt x="239" y="62"/>
                  </a:cubicBezTo>
                  <a:cubicBezTo>
                    <a:pt x="189" y="88"/>
                    <a:pt x="152" y="129"/>
                    <a:pt x="130" y="177"/>
                  </a:cubicBezTo>
                  <a:cubicBezTo>
                    <a:pt x="0" y="358"/>
                    <a:pt x="132" y="682"/>
                    <a:pt x="132" y="682"/>
                  </a:cubicBezTo>
                  <a:close/>
                </a:path>
              </a:pathLst>
            </a:custGeom>
            <a:solidFill>
              <a:srgbClr val="491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622"/>
            <p:cNvSpPr/>
            <p:nvPr/>
          </p:nvSpPr>
          <p:spPr bwMode="auto">
            <a:xfrm>
              <a:off x="1914526" y="2944810"/>
              <a:ext cx="644525" cy="641349"/>
            </a:xfrm>
            <a:custGeom>
              <a:avLst/>
              <a:gdLst>
                <a:gd name="T0" fmla="*/ 280 w 300"/>
                <a:gd name="T1" fmla="*/ 114 h 299"/>
                <a:gd name="T2" fmla="*/ 186 w 300"/>
                <a:gd name="T3" fmla="*/ 280 h 299"/>
                <a:gd name="T4" fmla="*/ 20 w 300"/>
                <a:gd name="T5" fmla="*/ 186 h 299"/>
                <a:gd name="T6" fmla="*/ 114 w 300"/>
                <a:gd name="T7" fmla="*/ 20 h 299"/>
                <a:gd name="T8" fmla="*/ 280 w 300"/>
                <a:gd name="T9" fmla="*/ 114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299">
                  <a:moveTo>
                    <a:pt x="280" y="114"/>
                  </a:moveTo>
                  <a:cubicBezTo>
                    <a:pt x="300" y="185"/>
                    <a:pt x="258" y="260"/>
                    <a:pt x="186" y="280"/>
                  </a:cubicBezTo>
                  <a:cubicBezTo>
                    <a:pt x="114" y="299"/>
                    <a:pt x="40" y="257"/>
                    <a:pt x="20" y="186"/>
                  </a:cubicBezTo>
                  <a:cubicBezTo>
                    <a:pt x="0" y="114"/>
                    <a:pt x="42" y="39"/>
                    <a:pt x="114" y="20"/>
                  </a:cubicBezTo>
                  <a:cubicBezTo>
                    <a:pt x="186" y="0"/>
                    <a:pt x="260" y="42"/>
                    <a:pt x="280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623"/>
            <p:cNvSpPr/>
            <p:nvPr/>
          </p:nvSpPr>
          <p:spPr bwMode="auto">
            <a:xfrm>
              <a:off x="1935161" y="2963867"/>
              <a:ext cx="604839" cy="603249"/>
            </a:xfrm>
            <a:custGeom>
              <a:avLst/>
              <a:gdLst>
                <a:gd name="T0" fmla="*/ 262 w 281"/>
                <a:gd name="T1" fmla="*/ 107 h 281"/>
                <a:gd name="T2" fmla="*/ 174 w 281"/>
                <a:gd name="T3" fmla="*/ 263 h 281"/>
                <a:gd name="T4" fmla="*/ 18 w 281"/>
                <a:gd name="T5" fmla="*/ 174 h 281"/>
                <a:gd name="T6" fmla="*/ 106 w 281"/>
                <a:gd name="T7" fmla="*/ 19 h 281"/>
                <a:gd name="T8" fmla="*/ 262 w 281"/>
                <a:gd name="T9" fmla="*/ 107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281">
                  <a:moveTo>
                    <a:pt x="262" y="107"/>
                  </a:moveTo>
                  <a:cubicBezTo>
                    <a:pt x="281" y="174"/>
                    <a:pt x="241" y="244"/>
                    <a:pt x="174" y="263"/>
                  </a:cubicBezTo>
                  <a:cubicBezTo>
                    <a:pt x="107" y="281"/>
                    <a:pt x="37" y="242"/>
                    <a:pt x="18" y="174"/>
                  </a:cubicBezTo>
                  <a:cubicBezTo>
                    <a:pt x="0" y="107"/>
                    <a:pt x="39" y="37"/>
                    <a:pt x="106" y="19"/>
                  </a:cubicBezTo>
                  <a:cubicBezTo>
                    <a:pt x="174" y="0"/>
                    <a:pt x="244" y="39"/>
                    <a:pt x="262" y="107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624"/>
            <p:cNvSpPr/>
            <p:nvPr/>
          </p:nvSpPr>
          <p:spPr bwMode="auto">
            <a:xfrm>
              <a:off x="2382833" y="3136902"/>
              <a:ext cx="192088" cy="106363"/>
            </a:xfrm>
            <a:custGeom>
              <a:avLst/>
              <a:gdLst>
                <a:gd name="T0" fmla="*/ 85 w 89"/>
                <a:gd name="T1" fmla="*/ 9 h 49"/>
                <a:gd name="T2" fmla="*/ 88 w 89"/>
                <a:gd name="T3" fmla="*/ 17 h 49"/>
                <a:gd name="T4" fmla="*/ 80 w 89"/>
                <a:gd name="T5" fmla="*/ 30 h 49"/>
                <a:gd name="T6" fmla="*/ 17 w 89"/>
                <a:gd name="T7" fmla="*/ 48 h 49"/>
                <a:gd name="T8" fmla="*/ 4 w 89"/>
                <a:gd name="T9" fmla="*/ 41 h 49"/>
                <a:gd name="T10" fmla="*/ 1 w 89"/>
                <a:gd name="T11" fmla="*/ 32 h 49"/>
                <a:gd name="T12" fmla="*/ 9 w 89"/>
                <a:gd name="T13" fmla="*/ 19 h 49"/>
                <a:gd name="T14" fmla="*/ 72 w 89"/>
                <a:gd name="T15" fmla="*/ 1 h 49"/>
                <a:gd name="T16" fmla="*/ 85 w 89"/>
                <a:gd name="T17" fmla="*/ 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49">
                  <a:moveTo>
                    <a:pt x="85" y="9"/>
                  </a:moveTo>
                  <a:cubicBezTo>
                    <a:pt x="88" y="17"/>
                    <a:pt x="88" y="17"/>
                    <a:pt x="88" y="17"/>
                  </a:cubicBezTo>
                  <a:cubicBezTo>
                    <a:pt x="89" y="23"/>
                    <a:pt x="86" y="29"/>
                    <a:pt x="80" y="30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1" y="49"/>
                    <a:pt x="5" y="46"/>
                    <a:pt x="4" y="41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26"/>
                    <a:pt x="3" y="20"/>
                    <a:pt x="9" y="19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8" y="0"/>
                    <a:pt x="84" y="3"/>
                    <a:pt x="85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625"/>
            <p:cNvSpPr/>
            <p:nvPr/>
          </p:nvSpPr>
          <p:spPr bwMode="auto">
            <a:xfrm>
              <a:off x="2398706" y="3149604"/>
              <a:ext cx="163513" cy="79375"/>
            </a:xfrm>
            <a:custGeom>
              <a:avLst/>
              <a:gdLst>
                <a:gd name="T0" fmla="*/ 74 w 76"/>
                <a:gd name="T1" fmla="*/ 6 h 37"/>
                <a:gd name="T2" fmla="*/ 75 w 76"/>
                <a:gd name="T3" fmla="*/ 11 h 37"/>
                <a:gd name="T4" fmla="*/ 71 w 76"/>
                <a:gd name="T5" fmla="*/ 19 h 37"/>
                <a:gd name="T6" fmla="*/ 11 w 76"/>
                <a:gd name="T7" fmla="*/ 36 h 37"/>
                <a:gd name="T8" fmla="*/ 2 w 76"/>
                <a:gd name="T9" fmla="*/ 31 h 37"/>
                <a:gd name="T10" fmla="*/ 1 w 76"/>
                <a:gd name="T11" fmla="*/ 26 h 37"/>
                <a:gd name="T12" fmla="*/ 6 w 76"/>
                <a:gd name="T13" fmla="*/ 17 h 37"/>
                <a:gd name="T14" fmla="*/ 66 w 76"/>
                <a:gd name="T15" fmla="*/ 1 h 37"/>
                <a:gd name="T16" fmla="*/ 74 w 76"/>
                <a:gd name="T17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37">
                  <a:moveTo>
                    <a:pt x="74" y="6"/>
                  </a:moveTo>
                  <a:cubicBezTo>
                    <a:pt x="75" y="11"/>
                    <a:pt x="75" y="11"/>
                    <a:pt x="75" y="11"/>
                  </a:cubicBezTo>
                  <a:cubicBezTo>
                    <a:pt x="76" y="15"/>
                    <a:pt x="74" y="18"/>
                    <a:pt x="71" y="1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7" y="37"/>
                    <a:pt x="3" y="35"/>
                    <a:pt x="2" y="3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2"/>
                    <a:pt x="2" y="18"/>
                    <a:pt x="6" y="17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9" y="0"/>
                    <a:pt x="73" y="2"/>
                    <a:pt x="74" y="6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626"/>
            <p:cNvSpPr/>
            <p:nvPr/>
          </p:nvSpPr>
          <p:spPr bwMode="auto">
            <a:xfrm>
              <a:off x="1982784" y="3011490"/>
              <a:ext cx="507998" cy="507999"/>
            </a:xfrm>
            <a:custGeom>
              <a:avLst/>
              <a:gdLst>
                <a:gd name="T0" fmla="*/ 221 w 236"/>
                <a:gd name="T1" fmla="*/ 90 h 237"/>
                <a:gd name="T2" fmla="*/ 147 w 236"/>
                <a:gd name="T3" fmla="*/ 221 h 237"/>
                <a:gd name="T4" fmla="*/ 16 w 236"/>
                <a:gd name="T5" fmla="*/ 147 h 237"/>
                <a:gd name="T6" fmla="*/ 90 w 236"/>
                <a:gd name="T7" fmla="*/ 16 h 237"/>
                <a:gd name="T8" fmla="*/ 221 w 236"/>
                <a:gd name="T9" fmla="*/ 9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" h="237">
                  <a:moveTo>
                    <a:pt x="221" y="90"/>
                  </a:moveTo>
                  <a:cubicBezTo>
                    <a:pt x="236" y="147"/>
                    <a:pt x="203" y="205"/>
                    <a:pt x="147" y="221"/>
                  </a:cubicBezTo>
                  <a:cubicBezTo>
                    <a:pt x="90" y="237"/>
                    <a:pt x="31" y="204"/>
                    <a:pt x="16" y="147"/>
                  </a:cubicBezTo>
                  <a:cubicBezTo>
                    <a:pt x="0" y="90"/>
                    <a:pt x="33" y="32"/>
                    <a:pt x="90" y="16"/>
                  </a:cubicBezTo>
                  <a:cubicBezTo>
                    <a:pt x="146" y="0"/>
                    <a:pt x="205" y="34"/>
                    <a:pt x="221" y="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627"/>
            <p:cNvSpPr/>
            <p:nvPr/>
          </p:nvSpPr>
          <p:spPr bwMode="auto">
            <a:xfrm>
              <a:off x="2009774" y="3036886"/>
              <a:ext cx="457199" cy="457200"/>
            </a:xfrm>
            <a:custGeom>
              <a:avLst/>
              <a:gdLst>
                <a:gd name="T0" fmla="*/ 198 w 213"/>
                <a:gd name="T1" fmla="*/ 81 h 213"/>
                <a:gd name="T2" fmla="*/ 132 w 213"/>
                <a:gd name="T3" fmla="*/ 199 h 213"/>
                <a:gd name="T4" fmla="*/ 14 w 213"/>
                <a:gd name="T5" fmla="*/ 132 h 213"/>
                <a:gd name="T6" fmla="*/ 81 w 213"/>
                <a:gd name="T7" fmla="*/ 14 h 213"/>
                <a:gd name="T8" fmla="*/ 198 w 213"/>
                <a:gd name="T9" fmla="*/ 8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213">
                  <a:moveTo>
                    <a:pt x="198" y="81"/>
                  </a:moveTo>
                  <a:cubicBezTo>
                    <a:pt x="213" y="132"/>
                    <a:pt x="183" y="185"/>
                    <a:pt x="132" y="199"/>
                  </a:cubicBezTo>
                  <a:cubicBezTo>
                    <a:pt x="81" y="213"/>
                    <a:pt x="28" y="183"/>
                    <a:pt x="14" y="132"/>
                  </a:cubicBezTo>
                  <a:cubicBezTo>
                    <a:pt x="0" y="81"/>
                    <a:pt x="30" y="28"/>
                    <a:pt x="81" y="14"/>
                  </a:cubicBezTo>
                  <a:cubicBezTo>
                    <a:pt x="132" y="0"/>
                    <a:pt x="184" y="30"/>
                    <a:pt x="198" y="81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88" name="矩形 587"/>
          <p:cNvSpPr/>
          <p:nvPr userDrawn="1"/>
        </p:nvSpPr>
        <p:spPr>
          <a:xfrm>
            <a:off x="587375" y="2563020"/>
            <a:ext cx="72000" cy="1656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程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/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857251 h 6858000"/>
              <a:gd name="connsiteX1" fmla="*/ 5886529 w 12192000"/>
              <a:gd name="connsiteY1" fmla="*/ 857251 h 6858000"/>
              <a:gd name="connsiteX2" fmla="*/ 6096000 w 12192000"/>
              <a:gd name="connsiteY2" fmla="*/ 1218408 h 6858000"/>
              <a:gd name="connsiteX3" fmla="*/ 6305471 w 12192000"/>
              <a:gd name="connsiteY3" fmla="*/ 857251 h 6858000"/>
              <a:gd name="connsiteX4" fmla="*/ 12192000 w 12192000"/>
              <a:gd name="connsiteY4" fmla="*/ 857251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  <a:gd name="connsiteX7" fmla="*/ 0 w 12192000"/>
              <a:gd name="connsiteY7" fmla="*/ 0 h 6858000"/>
              <a:gd name="connsiteX8" fmla="*/ 12192000 w 12192000"/>
              <a:gd name="connsiteY8" fmla="*/ 0 h 6858000"/>
              <a:gd name="connsiteX9" fmla="*/ 12192000 w 12192000"/>
              <a:gd name="connsiteY9" fmla="*/ 1 h 6858000"/>
              <a:gd name="connsiteX10" fmla="*/ 0 w 12192000"/>
              <a:gd name="connsiteY10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0">
                <a:moveTo>
                  <a:pt x="0" y="857251"/>
                </a:moveTo>
                <a:lnTo>
                  <a:pt x="5886529" y="857251"/>
                </a:lnTo>
                <a:lnTo>
                  <a:pt x="6096000" y="1218408"/>
                </a:lnTo>
                <a:lnTo>
                  <a:pt x="6305471" y="857251"/>
                </a:lnTo>
                <a:lnTo>
                  <a:pt x="12192000" y="857251"/>
                </a:lnTo>
                <a:lnTo>
                  <a:pt x="12192000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"/>
                </a:lnTo>
                <a:lnTo>
                  <a:pt x="0" y="1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 dirty="0"/>
          </a:p>
        </p:txBody>
      </p:sp>
      <p:sp>
        <p:nvSpPr>
          <p:cNvPr id="4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1321155" y="179327"/>
            <a:ext cx="7635003" cy="46166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>
              <a:spcBef>
                <a:spcPts val="0"/>
              </a:spcBef>
              <a:buNone/>
              <a:defRPr lang="zh-CN" altLang="en-US" sz="2400" dirty="0" smtClean="0">
                <a:solidFill>
                  <a:schemeClr val="bg1"/>
                </a:solidFill>
              </a:defRPr>
            </a:lvl1pPr>
          </a:lstStyle>
          <a:p>
            <a:pPr marL="0" lvl="0" algn="ctr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678974" y="197792"/>
            <a:ext cx="587851" cy="467239"/>
            <a:chOff x="3721100" y="3419475"/>
            <a:chExt cx="858838" cy="682626"/>
          </a:xfrm>
          <a:solidFill>
            <a:schemeClr val="bg1"/>
          </a:solidFill>
        </p:grpSpPr>
        <p:sp>
          <p:nvSpPr>
            <p:cNvPr id="6" name="Freeform 19"/>
            <p:cNvSpPr/>
            <p:nvPr/>
          </p:nvSpPr>
          <p:spPr bwMode="auto">
            <a:xfrm>
              <a:off x="4254500" y="3419475"/>
              <a:ext cx="325438" cy="495300"/>
            </a:xfrm>
            <a:custGeom>
              <a:avLst/>
              <a:gdLst>
                <a:gd name="T0" fmla="*/ 48 w 87"/>
                <a:gd name="T1" fmla="*/ 132 h 132"/>
                <a:gd name="T2" fmla="*/ 34 w 87"/>
                <a:gd name="T3" fmla="*/ 125 h 132"/>
                <a:gd name="T4" fmla="*/ 28 w 87"/>
                <a:gd name="T5" fmla="*/ 102 h 132"/>
                <a:gd name="T6" fmla="*/ 47 w 87"/>
                <a:gd name="T7" fmla="*/ 75 h 132"/>
                <a:gd name="T8" fmla="*/ 70 w 87"/>
                <a:gd name="T9" fmla="*/ 44 h 132"/>
                <a:gd name="T10" fmla="*/ 64 w 87"/>
                <a:gd name="T11" fmla="*/ 17 h 132"/>
                <a:gd name="T12" fmla="*/ 38 w 87"/>
                <a:gd name="T13" fmla="*/ 13 h 132"/>
                <a:gd name="T14" fmla="*/ 5 w 87"/>
                <a:gd name="T15" fmla="*/ 35 h 132"/>
                <a:gd name="T16" fmla="*/ 0 w 87"/>
                <a:gd name="T17" fmla="*/ 30 h 132"/>
                <a:gd name="T18" fmla="*/ 31 w 87"/>
                <a:gd name="T19" fmla="*/ 6 h 132"/>
                <a:gd name="T20" fmla="*/ 69 w 87"/>
                <a:gd name="T21" fmla="*/ 12 h 132"/>
                <a:gd name="T22" fmla="*/ 76 w 87"/>
                <a:gd name="T23" fmla="*/ 47 h 132"/>
                <a:gd name="T24" fmla="*/ 52 w 87"/>
                <a:gd name="T25" fmla="*/ 80 h 132"/>
                <a:gd name="T26" fmla="*/ 35 w 87"/>
                <a:gd name="T27" fmla="*/ 104 h 132"/>
                <a:gd name="T28" fmla="*/ 38 w 87"/>
                <a:gd name="T29" fmla="*/ 120 h 132"/>
                <a:gd name="T30" fmla="*/ 55 w 87"/>
                <a:gd name="T31" fmla="*/ 123 h 132"/>
                <a:gd name="T32" fmla="*/ 82 w 87"/>
                <a:gd name="T33" fmla="*/ 103 h 132"/>
                <a:gd name="T34" fmla="*/ 87 w 87"/>
                <a:gd name="T35" fmla="*/ 108 h 132"/>
                <a:gd name="T36" fmla="*/ 58 w 87"/>
                <a:gd name="T37" fmla="*/ 130 h 132"/>
                <a:gd name="T38" fmla="*/ 48 w 87"/>
                <a:gd name="T3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132">
                  <a:moveTo>
                    <a:pt x="48" y="132"/>
                  </a:moveTo>
                  <a:cubicBezTo>
                    <a:pt x="43" y="132"/>
                    <a:pt x="38" y="130"/>
                    <a:pt x="34" y="125"/>
                  </a:cubicBezTo>
                  <a:cubicBezTo>
                    <a:pt x="27" y="119"/>
                    <a:pt x="25" y="111"/>
                    <a:pt x="28" y="102"/>
                  </a:cubicBezTo>
                  <a:cubicBezTo>
                    <a:pt x="31" y="94"/>
                    <a:pt x="37" y="85"/>
                    <a:pt x="47" y="75"/>
                  </a:cubicBezTo>
                  <a:cubicBezTo>
                    <a:pt x="59" y="64"/>
                    <a:pt x="66" y="54"/>
                    <a:pt x="70" y="44"/>
                  </a:cubicBezTo>
                  <a:cubicBezTo>
                    <a:pt x="74" y="34"/>
                    <a:pt x="72" y="25"/>
                    <a:pt x="64" y="17"/>
                  </a:cubicBezTo>
                  <a:cubicBezTo>
                    <a:pt x="55" y="8"/>
                    <a:pt x="50" y="7"/>
                    <a:pt x="38" y="13"/>
                  </a:cubicBezTo>
                  <a:cubicBezTo>
                    <a:pt x="28" y="17"/>
                    <a:pt x="14" y="27"/>
                    <a:pt x="5" y="3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9" y="22"/>
                    <a:pt x="20" y="12"/>
                    <a:pt x="31" y="6"/>
                  </a:cubicBezTo>
                  <a:cubicBezTo>
                    <a:pt x="45" y="0"/>
                    <a:pt x="58" y="1"/>
                    <a:pt x="69" y="12"/>
                  </a:cubicBezTo>
                  <a:cubicBezTo>
                    <a:pt x="79" y="22"/>
                    <a:pt x="81" y="34"/>
                    <a:pt x="76" y="47"/>
                  </a:cubicBezTo>
                  <a:cubicBezTo>
                    <a:pt x="72" y="57"/>
                    <a:pt x="65" y="68"/>
                    <a:pt x="52" y="80"/>
                  </a:cubicBezTo>
                  <a:cubicBezTo>
                    <a:pt x="43" y="89"/>
                    <a:pt x="37" y="97"/>
                    <a:pt x="35" y="104"/>
                  </a:cubicBezTo>
                  <a:cubicBezTo>
                    <a:pt x="33" y="111"/>
                    <a:pt x="34" y="116"/>
                    <a:pt x="38" y="120"/>
                  </a:cubicBezTo>
                  <a:cubicBezTo>
                    <a:pt x="43" y="125"/>
                    <a:pt x="48" y="126"/>
                    <a:pt x="55" y="123"/>
                  </a:cubicBezTo>
                  <a:cubicBezTo>
                    <a:pt x="63" y="120"/>
                    <a:pt x="71" y="114"/>
                    <a:pt x="82" y="103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76" y="119"/>
                    <a:pt x="66" y="127"/>
                    <a:pt x="58" y="130"/>
                  </a:cubicBezTo>
                  <a:cubicBezTo>
                    <a:pt x="54" y="131"/>
                    <a:pt x="51" y="132"/>
                    <a:pt x="48" y="1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7" name="Freeform 20"/>
            <p:cNvSpPr/>
            <p:nvPr/>
          </p:nvSpPr>
          <p:spPr bwMode="auto">
            <a:xfrm>
              <a:off x="3721100" y="3652838"/>
              <a:ext cx="454025" cy="449263"/>
            </a:xfrm>
            <a:custGeom>
              <a:avLst/>
              <a:gdLst>
                <a:gd name="T0" fmla="*/ 37 w 121"/>
                <a:gd name="T1" fmla="*/ 0 h 120"/>
                <a:gd name="T2" fmla="*/ 24 w 121"/>
                <a:gd name="T3" fmla="*/ 13 h 120"/>
                <a:gd name="T4" fmla="*/ 24 w 121"/>
                <a:gd name="T5" fmla="*/ 97 h 120"/>
                <a:gd name="T6" fmla="*/ 108 w 121"/>
                <a:gd name="T7" fmla="*/ 97 h 120"/>
                <a:gd name="T8" fmla="*/ 121 w 121"/>
                <a:gd name="T9" fmla="*/ 84 h 120"/>
                <a:gd name="T10" fmla="*/ 37 w 121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120">
                  <a:moveTo>
                    <a:pt x="37" y="0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0" y="36"/>
                    <a:pt x="0" y="74"/>
                    <a:pt x="24" y="97"/>
                  </a:cubicBezTo>
                  <a:cubicBezTo>
                    <a:pt x="47" y="120"/>
                    <a:pt x="84" y="120"/>
                    <a:pt x="108" y="97"/>
                  </a:cubicBezTo>
                  <a:cubicBezTo>
                    <a:pt x="121" y="84"/>
                    <a:pt x="121" y="84"/>
                    <a:pt x="121" y="84"/>
                  </a:cubicBez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9" name="Freeform 21"/>
            <p:cNvSpPr/>
            <p:nvPr/>
          </p:nvSpPr>
          <p:spPr bwMode="auto">
            <a:xfrm>
              <a:off x="3894138" y="3494088"/>
              <a:ext cx="330200" cy="263525"/>
            </a:xfrm>
            <a:custGeom>
              <a:avLst/>
              <a:gdLst>
                <a:gd name="T0" fmla="*/ 49 w 88"/>
                <a:gd name="T1" fmla="*/ 42 h 70"/>
                <a:gd name="T2" fmla="*/ 59 w 88"/>
                <a:gd name="T3" fmla="*/ 32 h 70"/>
                <a:gd name="T4" fmla="*/ 77 w 88"/>
                <a:gd name="T5" fmla="*/ 29 h 70"/>
                <a:gd name="T6" fmla="*/ 88 w 88"/>
                <a:gd name="T7" fmla="*/ 18 h 70"/>
                <a:gd name="T8" fmla="*/ 10 w 88"/>
                <a:gd name="T9" fmla="*/ 23 h 70"/>
                <a:gd name="T10" fmla="*/ 0 w 88"/>
                <a:gd name="T11" fmla="*/ 33 h 70"/>
                <a:gd name="T12" fmla="*/ 36 w 88"/>
                <a:gd name="T13" fmla="*/ 70 h 70"/>
                <a:gd name="T14" fmla="*/ 46 w 88"/>
                <a:gd name="T15" fmla="*/ 60 h 70"/>
                <a:gd name="T16" fmla="*/ 49 w 88"/>
                <a:gd name="T1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70">
                  <a:moveTo>
                    <a:pt x="49" y="42"/>
                  </a:moveTo>
                  <a:cubicBezTo>
                    <a:pt x="59" y="32"/>
                    <a:pt x="59" y="32"/>
                    <a:pt x="59" y="32"/>
                  </a:cubicBezTo>
                  <a:cubicBezTo>
                    <a:pt x="64" y="27"/>
                    <a:pt x="71" y="26"/>
                    <a:pt x="77" y="29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64" y="0"/>
                    <a:pt x="31" y="2"/>
                    <a:pt x="10" y="2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4" y="54"/>
                    <a:pt x="44" y="47"/>
                    <a:pt x="49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0" name="Freeform 22"/>
            <p:cNvSpPr/>
            <p:nvPr/>
          </p:nvSpPr>
          <p:spPr bwMode="auto">
            <a:xfrm>
              <a:off x="4054475" y="3603625"/>
              <a:ext cx="277813" cy="330200"/>
            </a:xfrm>
            <a:custGeom>
              <a:avLst/>
              <a:gdLst>
                <a:gd name="T0" fmla="*/ 51 w 74"/>
                <a:gd name="T1" fmla="*/ 0 h 88"/>
                <a:gd name="T2" fmla="*/ 40 w 74"/>
                <a:gd name="T3" fmla="*/ 11 h 88"/>
                <a:gd name="T4" fmla="*/ 37 w 74"/>
                <a:gd name="T5" fmla="*/ 27 h 88"/>
                <a:gd name="T6" fmla="*/ 27 w 74"/>
                <a:gd name="T7" fmla="*/ 37 h 88"/>
                <a:gd name="T8" fmla="*/ 10 w 74"/>
                <a:gd name="T9" fmla="*/ 41 h 88"/>
                <a:gd name="T10" fmla="*/ 0 w 74"/>
                <a:gd name="T11" fmla="*/ 51 h 88"/>
                <a:gd name="T12" fmla="*/ 37 w 74"/>
                <a:gd name="T13" fmla="*/ 88 h 88"/>
                <a:gd name="T14" fmla="*/ 47 w 74"/>
                <a:gd name="T15" fmla="*/ 78 h 88"/>
                <a:gd name="T16" fmla="*/ 51 w 74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8">
                  <a:moveTo>
                    <a:pt x="51" y="0"/>
                  </a:moveTo>
                  <a:cubicBezTo>
                    <a:pt x="40" y="11"/>
                    <a:pt x="40" y="11"/>
                    <a:pt x="40" y="11"/>
                  </a:cubicBezTo>
                  <a:cubicBezTo>
                    <a:pt x="42" y="17"/>
                    <a:pt x="41" y="23"/>
                    <a:pt x="37" y="2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2" y="42"/>
                    <a:pt x="16" y="43"/>
                    <a:pt x="10" y="4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74" y="51"/>
                    <a:pt x="74" y="29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1" name="Freeform 23"/>
            <p:cNvSpPr/>
            <p:nvPr/>
          </p:nvSpPr>
          <p:spPr bwMode="auto">
            <a:xfrm>
              <a:off x="4078288" y="3629025"/>
              <a:ext cx="111125" cy="98425"/>
            </a:xfrm>
            <a:custGeom>
              <a:avLst/>
              <a:gdLst>
                <a:gd name="T0" fmla="*/ 28 w 30"/>
                <a:gd name="T1" fmla="*/ 14 h 26"/>
                <a:gd name="T2" fmla="*/ 14 w 30"/>
                <a:gd name="T3" fmla="*/ 24 h 26"/>
                <a:gd name="T4" fmla="*/ 10 w 30"/>
                <a:gd name="T5" fmla="*/ 26 h 26"/>
                <a:gd name="T6" fmla="*/ 5 w 30"/>
                <a:gd name="T7" fmla="*/ 24 h 26"/>
                <a:gd name="T8" fmla="*/ 3 w 30"/>
                <a:gd name="T9" fmla="*/ 21 h 26"/>
                <a:gd name="T10" fmla="*/ 3 w 30"/>
                <a:gd name="T11" fmla="*/ 12 h 26"/>
                <a:gd name="T12" fmla="*/ 13 w 30"/>
                <a:gd name="T13" fmla="*/ 2 h 26"/>
                <a:gd name="T14" fmla="*/ 17 w 30"/>
                <a:gd name="T15" fmla="*/ 0 h 26"/>
                <a:gd name="T16" fmla="*/ 22 w 30"/>
                <a:gd name="T17" fmla="*/ 2 h 26"/>
                <a:gd name="T18" fmla="*/ 24 w 30"/>
                <a:gd name="T19" fmla="*/ 5 h 26"/>
                <a:gd name="T20" fmla="*/ 26 w 30"/>
                <a:gd name="T21" fmla="*/ 10 h 26"/>
                <a:gd name="T22" fmla="*/ 28 w 30"/>
                <a:gd name="T2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26">
                  <a:moveTo>
                    <a:pt x="28" y="1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2" y="26"/>
                    <a:pt x="10" y="26"/>
                  </a:cubicBezTo>
                  <a:cubicBezTo>
                    <a:pt x="8" y="26"/>
                    <a:pt x="7" y="25"/>
                    <a:pt x="5" y="24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19"/>
                    <a:pt x="0" y="15"/>
                    <a:pt x="3" y="1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6" y="0"/>
                    <a:pt x="17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6" y="6"/>
                    <a:pt x="26" y="8"/>
                    <a:pt x="26" y="10"/>
                  </a:cubicBezTo>
                  <a:cubicBezTo>
                    <a:pt x="26" y="11"/>
                    <a:pt x="30" y="13"/>
                    <a:pt x="28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3" name="椭圆 2"/>
          <p:cNvSpPr/>
          <p:nvPr userDrawn="1"/>
        </p:nvSpPr>
        <p:spPr>
          <a:xfrm>
            <a:off x="11391900" y="229813"/>
            <a:ext cx="428625" cy="428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fld id="{1197562C-87A1-4F4B-95BA-6C30F43601DC}" type="slidenum">
              <a:rPr lang="zh-CN" altLang="en-US" sz="1400" b="1" smtClean="0">
                <a:solidFill>
                  <a:schemeClr val="accent1"/>
                </a:solidFill>
                <a:latin typeface="+mj-lt"/>
              </a:rPr>
            </a:fld>
            <a:endParaRPr lang="zh-CN" altLang="en-US" sz="1400" b="1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程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/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857251 h 6858000"/>
              <a:gd name="connsiteX1" fmla="*/ 5886529 w 12192000"/>
              <a:gd name="connsiteY1" fmla="*/ 857251 h 6858000"/>
              <a:gd name="connsiteX2" fmla="*/ 6096000 w 12192000"/>
              <a:gd name="connsiteY2" fmla="*/ 1218408 h 6858000"/>
              <a:gd name="connsiteX3" fmla="*/ 6305471 w 12192000"/>
              <a:gd name="connsiteY3" fmla="*/ 857251 h 6858000"/>
              <a:gd name="connsiteX4" fmla="*/ 12192000 w 12192000"/>
              <a:gd name="connsiteY4" fmla="*/ 857251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  <a:gd name="connsiteX7" fmla="*/ 0 w 12192000"/>
              <a:gd name="connsiteY7" fmla="*/ 0 h 6858000"/>
              <a:gd name="connsiteX8" fmla="*/ 12192000 w 12192000"/>
              <a:gd name="connsiteY8" fmla="*/ 0 h 6858000"/>
              <a:gd name="connsiteX9" fmla="*/ 12192000 w 12192000"/>
              <a:gd name="connsiteY9" fmla="*/ 1 h 6858000"/>
              <a:gd name="connsiteX10" fmla="*/ 0 w 12192000"/>
              <a:gd name="connsiteY10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0">
                <a:moveTo>
                  <a:pt x="0" y="857251"/>
                </a:moveTo>
                <a:lnTo>
                  <a:pt x="5886529" y="857251"/>
                </a:lnTo>
                <a:lnTo>
                  <a:pt x="6096000" y="1218408"/>
                </a:lnTo>
                <a:lnTo>
                  <a:pt x="6305471" y="857251"/>
                </a:lnTo>
                <a:lnTo>
                  <a:pt x="12192000" y="857251"/>
                </a:lnTo>
                <a:lnTo>
                  <a:pt x="12192000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"/>
                </a:lnTo>
                <a:lnTo>
                  <a:pt x="0" y="1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 dirty="0"/>
          </a:p>
        </p:txBody>
      </p:sp>
      <p:sp>
        <p:nvSpPr>
          <p:cNvPr id="4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1321155" y="179327"/>
            <a:ext cx="7635003" cy="46166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>
              <a:spcBef>
                <a:spcPts val="0"/>
              </a:spcBef>
              <a:buNone/>
              <a:defRPr lang="zh-CN" altLang="en-US" sz="2400" dirty="0" smtClean="0">
                <a:solidFill>
                  <a:schemeClr val="bg1"/>
                </a:solidFill>
              </a:defRPr>
            </a:lvl1pPr>
          </a:lstStyle>
          <a:p>
            <a:pPr marL="0" lvl="0" algn="ctr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678974" y="197792"/>
            <a:ext cx="587851" cy="467239"/>
            <a:chOff x="3721100" y="3419475"/>
            <a:chExt cx="858838" cy="682626"/>
          </a:xfrm>
          <a:solidFill>
            <a:schemeClr val="bg1"/>
          </a:solidFill>
        </p:grpSpPr>
        <p:sp>
          <p:nvSpPr>
            <p:cNvPr id="6" name="Freeform 19"/>
            <p:cNvSpPr/>
            <p:nvPr/>
          </p:nvSpPr>
          <p:spPr bwMode="auto">
            <a:xfrm>
              <a:off x="4254500" y="3419475"/>
              <a:ext cx="325438" cy="495300"/>
            </a:xfrm>
            <a:custGeom>
              <a:avLst/>
              <a:gdLst>
                <a:gd name="T0" fmla="*/ 48 w 87"/>
                <a:gd name="T1" fmla="*/ 132 h 132"/>
                <a:gd name="T2" fmla="*/ 34 w 87"/>
                <a:gd name="T3" fmla="*/ 125 h 132"/>
                <a:gd name="T4" fmla="*/ 28 w 87"/>
                <a:gd name="T5" fmla="*/ 102 h 132"/>
                <a:gd name="T6" fmla="*/ 47 w 87"/>
                <a:gd name="T7" fmla="*/ 75 h 132"/>
                <a:gd name="T8" fmla="*/ 70 w 87"/>
                <a:gd name="T9" fmla="*/ 44 h 132"/>
                <a:gd name="T10" fmla="*/ 64 w 87"/>
                <a:gd name="T11" fmla="*/ 17 h 132"/>
                <a:gd name="T12" fmla="*/ 38 w 87"/>
                <a:gd name="T13" fmla="*/ 13 h 132"/>
                <a:gd name="T14" fmla="*/ 5 w 87"/>
                <a:gd name="T15" fmla="*/ 35 h 132"/>
                <a:gd name="T16" fmla="*/ 0 w 87"/>
                <a:gd name="T17" fmla="*/ 30 h 132"/>
                <a:gd name="T18" fmla="*/ 31 w 87"/>
                <a:gd name="T19" fmla="*/ 6 h 132"/>
                <a:gd name="T20" fmla="*/ 69 w 87"/>
                <a:gd name="T21" fmla="*/ 12 h 132"/>
                <a:gd name="T22" fmla="*/ 76 w 87"/>
                <a:gd name="T23" fmla="*/ 47 h 132"/>
                <a:gd name="T24" fmla="*/ 52 w 87"/>
                <a:gd name="T25" fmla="*/ 80 h 132"/>
                <a:gd name="T26" fmla="*/ 35 w 87"/>
                <a:gd name="T27" fmla="*/ 104 h 132"/>
                <a:gd name="T28" fmla="*/ 38 w 87"/>
                <a:gd name="T29" fmla="*/ 120 h 132"/>
                <a:gd name="T30" fmla="*/ 55 w 87"/>
                <a:gd name="T31" fmla="*/ 123 h 132"/>
                <a:gd name="T32" fmla="*/ 82 w 87"/>
                <a:gd name="T33" fmla="*/ 103 h 132"/>
                <a:gd name="T34" fmla="*/ 87 w 87"/>
                <a:gd name="T35" fmla="*/ 108 h 132"/>
                <a:gd name="T36" fmla="*/ 58 w 87"/>
                <a:gd name="T37" fmla="*/ 130 h 132"/>
                <a:gd name="T38" fmla="*/ 48 w 87"/>
                <a:gd name="T3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132">
                  <a:moveTo>
                    <a:pt x="48" y="132"/>
                  </a:moveTo>
                  <a:cubicBezTo>
                    <a:pt x="43" y="132"/>
                    <a:pt x="38" y="130"/>
                    <a:pt x="34" y="125"/>
                  </a:cubicBezTo>
                  <a:cubicBezTo>
                    <a:pt x="27" y="119"/>
                    <a:pt x="25" y="111"/>
                    <a:pt x="28" y="102"/>
                  </a:cubicBezTo>
                  <a:cubicBezTo>
                    <a:pt x="31" y="94"/>
                    <a:pt x="37" y="85"/>
                    <a:pt x="47" y="75"/>
                  </a:cubicBezTo>
                  <a:cubicBezTo>
                    <a:pt x="59" y="64"/>
                    <a:pt x="66" y="54"/>
                    <a:pt x="70" y="44"/>
                  </a:cubicBezTo>
                  <a:cubicBezTo>
                    <a:pt x="74" y="34"/>
                    <a:pt x="72" y="25"/>
                    <a:pt x="64" y="17"/>
                  </a:cubicBezTo>
                  <a:cubicBezTo>
                    <a:pt x="55" y="8"/>
                    <a:pt x="50" y="7"/>
                    <a:pt x="38" y="13"/>
                  </a:cubicBezTo>
                  <a:cubicBezTo>
                    <a:pt x="28" y="17"/>
                    <a:pt x="14" y="27"/>
                    <a:pt x="5" y="3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9" y="22"/>
                    <a:pt x="20" y="12"/>
                    <a:pt x="31" y="6"/>
                  </a:cubicBezTo>
                  <a:cubicBezTo>
                    <a:pt x="45" y="0"/>
                    <a:pt x="58" y="1"/>
                    <a:pt x="69" y="12"/>
                  </a:cubicBezTo>
                  <a:cubicBezTo>
                    <a:pt x="79" y="22"/>
                    <a:pt x="81" y="34"/>
                    <a:pt x="76" y="47"/>
                  </a:cubicBezTo>
                  <a:cubicBezTo>
                    <a:pt x="72" y="57"/>
                    <a:pt x="65" y="68"/>
                    <a:pt x="52" y="80"/>
                  </a:cubicBezTo>
                  <a:cubicBezTo>
                    <a:pt x="43" y="89"/>
                    <a:pt x="37" y="97"/>
                    <a:pt x="35" y="104"/>
                  </a:cubicBezTo>
                  <a:cubicBezTo>
                    <a:pt x="33" y="111"/>
                    <a:pt x="34" y="116"/>
                    <a:pt x="38" y="120"/>
                  </a:cubicBezTo>
                  <a:cubicBezTo>
                    <a:pt x="43" y="125"/>
                    <a:pt x="48" y="126"/>
                    <a:pt x="55" y="123"/>
                  </a:cubicBezTo>
                  <a:cubicBezTo>
                    <a:pt x="63" y="120"/>
                    <a:pt x="71" y="114"/>
                    <a:pt x="82" y="103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76" y="119"/>
                    <a:pt x="66" y="127"/>
                    <a:pt x="58" y="130"/>
                  </a:cubicBezTo>
                  <a:cubicBezTo>
                    <a:pt x="54" y="131"/>
                    <a:pt x="51" y="132"/>
                    <a:pt x="48" y="1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7" name="Freeform 20"/>
            <p:cNvSpPr/>
            <p:nvPr/>
          </p:nvSpPr>
          <p:spPr bwMode="auto">
            <a:xfrm>
              <a:off x="3721100" y="3652838"/>
              <a:ext cx="454025" cy="449263"/>
            </a:xfrm>
            <a:custGeom>
              <a:avLst/>
              <a:gdLst>
                <a:gd name="T0" fmla="*/ 37 w 121"/>
                <a:gd name="T1" fmla="*/ 0 h 120"/>
                <a:gd name="T2" fmla="*/ 24 w 121"/>
                <a:gd name="T3" fmla="*/ 13 h 120"/>
                <a:gd name="T4" fmla="*/ 24 w 121"/>
                <a:gd name="T5" fmla="*/ 97 h 120"/>
                <a:gd name="T6" fmla="*/ 108 w 121"/>
                <a:gd name="T7" fmla="*/ 97 h 120"/>
                <a:gd name="T8" fmla="*/ 121 w 121"/>
                <a:gd name="T9" fmla="*/ 84 h 120"/>
                <a:gd name="T10" fmla="*/ 37 w 121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120">
                  <a:moveTo>
                    <a:pt x="37" y="0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0" y="36"/>
                    <a:pt x="0" y="74"/>
                    <a:pt x="24" y="97"/>
                  </a:cubicBezTo>
                  <a:cubicBezTo>
                    <a:pt x="47" y="120"/>
                    <a:pt x="84" y="120"/>
                    <a:pt x="108" y="97"/>
                  </a:cubicBezTo>
                  <a:cubicBezTo>
                    <a:pt x="121" y="84"/>
                    <a:pt x="121" y="84"/>
                    <a:pt x="121" y="84"/>
                  </a:cubicBez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9" name="Freeform 21"/>
            <p:cNvSpPr/>
            <p:nvPr/>
          </p:nvSpPr>
          <p:spPr bwMode="auto">
            <a:xfrm>
              <a:off x="3894138" y="3494088"/>
              <a:ext cx="330200" cy="263525"/>
            </a:xfrm>
            <a:custGeom>
              <a:avLst/>
              <a:gdLst>
                <a:gd name="T0" fmla="*/ 49 w 88"/>
                <a:gd name="T1" fmla="*/ 42 h 70"/>
                <a:gd name="T2" fmla="*/ 59 w 88"/>
                <a:gd name="T3" fmla="*/ 32 h 70"/>
                <a:gd name="T4" fmla="*/ 77 w 88"/>
                <a:gd name="T5" fmla="*/ 29 h 70"/>
                <a:gd name="T6" fmla="*/ 88 w 88"/>
                <a:gd name="T7" fmla="*/ 18 h 70"/>
                <a:gd name="T8" fmla="*/ 10 w 88"/>
                <a:gd name="T9" fmla="*/ 23 h 70"/>
                <a:gd name="T10" fmla="*/ 0 w 88"/>
                <a:gd name="T11" fmla="*/ 33 h 70"/>
                <a:gd name="T12" fmla="*/ 36 w 88"/>
                <a:gd name="T13" fmla="*/ 70 h 70"/>
                <a:gd name="T14" fmla="*/ 46 w 88"/>
                <a:gd name="T15" fmla="*/ 60 h 70"/>
                <a:gd name="T16" fmla="*/ 49 w 88"/>
                <a:gd name="T1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70">
                  <a:moveTo>
                    <a:pt x="49" y="42"/>
                  </a:moveTo>
                  <a:cubicBezTo>
                    <a:pt x="59" y="32"/>
                    <a:pt x="59" y="32"/>
                    <a:pt x="59" y="32"/>
                  </a:cubicBezTo>
                  <a:cubicBezTo>
                    <a:pt x="64" y="27"/>
                    <a:pt x="71" y="26"/>
                    <a:pt x="77" y="29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64" y="0"/>
                    <a:pt x="31" y="2"/>
                    <a:pt x="10" y="2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4" y="54"/>
                    <a:pt x="44" y="47"/>
                    <a:pt x="49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0" name="Freeform 22"/>
            <p:cNvSpPr/>
            <p:nvPr/>
          </p:nvSpPr>
          <p:spPr bwMode="auto">
            <a:xfrm>
              <a:off x="4054475" y="3603625"/>
              <a:ext cx="277813" cy="330200"/>
            </a:xfrm>
            <a:custGeom>
              <a:avLst/>
              <a:gdLst>
                <a:gd name="T0" fmla="*/ 51 w 74"/>
                <a:gd name="T1" fmla="*/ 0 h 88"/>
                <a:gd name="T2" fmla="*/ 40 w 74"/>
                <a:gd name="T3" fmla="*/ 11 h 88"/>
                <a:gd name="T4" fmla="*/ 37 w 74"/>
                <a:gd name="T5" fmla="*/ 27 h 88"/>
                <a:gd name="T6" fmla="*/ 27 w 74"/>
                <a:gd name="T7" fmla="*/ 37 h 88"/>
                <a:gd name="T8" fmla="*/ 10 w 74"/>
                <a:gd name="T9" fmla="*/ 41 h 88"/>
                <a:gd name="T10" fmla="*/ 0 w 74"/>
                <a:gd name="T11" fmla="*/ 51 h 88"/>
                <a:gd name="T12" fmla="*/ 37 w 74"/>
                <a:gd name="T13" fmla="*/ 88 h 88"/>
                <a:gd name="T14" fmla="*/ 47 w 74"/>
                <a:gd name="T15" fmla="*/ 78 h 88"/>
                <a:gd name="T16" fmla="*/ 51 w 74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8">
                  <a:moveTo>
                    <a:pt x="51" y="0"/>
                  </a:moveTo>
                  <a:cubicBezTo>
                    <a:pt x="40" y="11"/>
                    <a:pt x="40" y="11"/>
                    <a:pt x="40" y="11"/>
                  </a:cubicBezTo>
                  <a:cubicBezTo>
                    <a:pt x="42" y="17"/>
                    <a:pt x="41" y="23"/>
                    <a:pt x="37" y="2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2" y="42"/>
                    <a:pt x="16" y="43"/>
                    <a:pt x="10" y="4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74" y="51"/>
                    <a:pt x="74" y="29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1" name="Freeform 23"/>
            <p:cNvSpPr/>
            <p:nvPr/>
          </p:nvSpPr>
          <p:spPr bwMode="auto">
            <a:xfrm>
              <a:off x="4078288" y="3629025"/>
              <a:ext cx="111125" cy="98425"/>
            </a:xfrm>
            <a:custGeom>
              <a:avLst/>
              <a:gdLst>
                <a:gd name="T0" fmla="*/ 28 w 30"/>
                <a:gd name="T1" fmla="*/ 14 h 26"/>
                <a:gd name="T2" fmla="*/ 14 w 30"/>
                <a:gd name="T3" fmla="*/ 24 h 26"/>
                <a:gd name="T4" fmla="*/ 10 w 30"/>
                <a:gd name="T5" fmla="*/ 26 h 26"/>
                <a:gd name="T6" fmla="*/ 5 w 30"/>
                <a:gd name="T7" fmla="*/ 24 h 26"/>
                <a:gd name="T8" fmla="*/ 3 w 30"/>
                <a:gd name="T9" fmla="*/ 21 h 26"/>
                <a:gd name="T10" fmla="*/ 3 w 30"/>
                <a:gd name="T11" fmla="*/ 12 h 26"/>
                <a:gd name="T12" fmla="*/ 13 w 30"/>
                <a:gd name="T13" fmla="*/ 2 h 26"/>
                <a:gd name="T14" fmla="*/ 17 w 30"/>
                <a:gd name="T15" fmla="*/ 0 h 26"/>
                <a:gd name="T16" fmla="*/ 22 w 30"/>
                <a:gd name="T17" fmla="*/ 2 h 26"/>
                <a:gd name="T18" fmla="*/ 24 w 30"/>
                <a:gd name="T19" fmla="*/ 5 h 26"/>
                <a:gd name="T20" fmla="*/ 26 w 30"/>
                <a:gd name="T21" fmla="*/ 10 h 26"/>
                <a:gd name="T22" fmla="*/ 28 w 30"/>
                <a:gd name="T2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26">
                  <a:moveTo>
                    <a:pt x="28" y="1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2" y="26"/>
                    <a:pt x="10" y="26"/>
                  </a:cubicBezTo>
                  <a:cubicBezTo>
                    <a:pt x="8" y="26"/>
                    <a:pt x="7" y="25"/>
                    <a:pt x="5" y="24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19"/>
                    <a:pt x="0" y="15"/>
                    <a:pt x="3" y="1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6" y="0"/>
                    <a:pt x="17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6" y="6"/>
                    <a:pt x="26" y="8"/>
                    <a:pt x="26" y="10"/>
                  </a:cubicBezTo>
                  <a:cubicBezTo>
                    <a:pt x="26" y="11"/>
                    <a:pt x="30" y="13"/>
                    <a:pt x="28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3" name="椭圆 2"/>
          <p:cNvSpPr/>
          <p:nvPr userDrawn="1"/>
        </p:nvSpPr>
        <p:spPr>
          <a:xfrm>
            <a:off x="11391900" y="229813"/>
            <a:ext cx="428625" cy="428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fld id="{1197562C-87A1-4F4B-95BA-6C30F43601DC}" type="slidenum">
              <a:rPr lang="zh-CN" altLang="en-US" sz="1400" b="1" smtClean="0">
                <a:solidFill>
                  <a:schemeClr val="accent1"/>
                </a:solidFill>
                <a:latin typeface="+mj-lt"/>
              </a:rPr>
            </a:fld>
            <a:endParaRPr lang="zh-CN" altLang="en-US" sz="1400" b="1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BEC4B85F-5751-4FEC-B6F2-712E0A058AA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09D6CCD-5DD6-4AE1-BEB1-C63B44C8A6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png"/><Relationship Id="rId5" Type="http://schemas.openxmlformats.org/officeDocument/2006/relationships/tags" Target="../tags/tag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7" Type="http://schemas.openxmlformats.org/officeDocument/2006/relationships/theme" Target="../theme/theme2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" name="矩形 3"/>
          <p:cNvSpPr/>
          <p:nvPr userDrawn="1">
            <p:custDataLst>
              <p:tags r:id="rId5"/>
            </p:custDataLst>
          </p:nvPr>
        </p:nvSpPr>
        <p:spPr>
          <a:xfrm>
            <a:off x="172995" y="160638"/>
            <a:ext cx="11825416" cy="6524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5" name="图片 4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6"/>
          <a:srcRect t="8345" b="8345"/>
          <a:stretch>
            <a:fillRect/>
          </a:stretch>
        </p:blipFill>
        <p:spPr>
          <a:xfrm>
            <a:off x="191135" y="188595"/>
            <a:ext cx="3283585" cy="13677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Pr>
        <a:noFill/>
        <a:effectLst/>
      </p:bgPr>
    </p:bg>
    <p:spTree>
      <p:nvGrpSpPr>
        <p:cNvPr id="1" name=""/>
        <p:cNvGrpSpPr/>
        <p:nvPr/>
      </p:nvGrpSpPr>
      <p:grpSpPr/>
      <p:cxnSp>
        <p:nvCxnSpPr>
          <p:cNvPr id="4" name="直接连接符 3"/>
          <p:cNvCxnSpPr/>
          <p:nvPr/>
        </p:nvCxnSpPr>
        <p:spPr>
          <a:xfrm>
            <a:off x="0" y="962660"/>
            <a:ext cx="12216765" cy="1778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pic>
        <p:nvPicPr>
          <p:cNvPr id="8" name="图片 7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6"/>
          <a:srcRect t="8319" b="8319"/>
          <a:stretch>
            <a:fillRect/>
          </a:stretch>
        </p:blipFill>
        <p:spPr>
          <a:xfrm>
            <a:off x="0" y="45085"/>
            <a:ext cx="2148840" cy="895985"/>
          </a:xfrm>
          <a:prstGeom prst="rect">
            <a:avLst/>
          </a:prstGeom>
        </p:spPr>
      </p:pic>
      <p:pic>
        <p:nvPicPr>
          <p:cNvPr id="9" name="图片 8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6">
            <a:alphaModFix amt="10000"/>
          </a:blip>
          <a:srcRect t="8343" b="8343"/>
          <a:stretch>
            <a:fillRect/>
          </a:stretch>
        </p:blipFill>
        <p:spPr>
          <a:xfrm>
            <a:off x="2764155" y="1988820"/>
            <a:ext cx="6663690" cy="27762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23.xml"/><Relationship Id="rId8" Type="http://schemas.openxmlformats.org/officeDocument/2006/relationships/tags" Target="../tags/tag22.xml"/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8" Type="http://schemas.openxmlformats.org/officeDocument/2006/relationships/slideLayout" Target="../slideLayouts/slideLayout8.xml"/><Relationship Id="rId17" Type="http://schemas.openxmlformats.org/officeDocument/2006/relationships/tags" Target="../tags/tag31.xml"/><Relationship Id="rId16" Type="http://schemas.openxmlformats.org/officeDocument/2006/relationships/tags" Target="../tags/tag30.xml"/><Relationship Id="rId15" Type="http://schemas.openxmlformats.org/officeDocument/2006/relationships/tags" Target="../tags/tag29.xml"/><Relationship Id="rId14" Type="http://schemas.openxmlformats.org/officeDocument/2006/relationships/tags" Target="../tags/tag28.xml"/><Relationship Id="rId13" Type="http://schemas.openxmlformats.org/officeDocument/2006/relationships/tags" Target="../tags/tag27.xml"/><Relationship Id="rId12" Type="http://schemas.openxmlformats.org/officeDocument/2006/relationships/tags" Target="../tags/tag26.xml"/><Relationship Id="rId11" Type="http://schemas.openxmlformats.org/officeDocument/2006/relationships/tags" Target="../tags/tag25.xml"/><Relationship Id="rId10" Type="http://schemas.openxmlformats.org/officeDocument/2006/relationships/tags" Target="../tags/tag24.xml"/><Relationship Id="rId1" Type="http://schemas.openxmlformats.org/officeDocument/2006/relationships/tags" Target="../tags/tag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11.xml"/><Relationship Id="rId8" Type="http://schemas.openxmlformats.org/officeDocument/2006/relationships/tags" Target="../tags/tag10.xml"/><Relationship Id="rId7" Type="http://schemas.openxmlformats.org/officeDocument/2006/relationships/tags" Target="../tags/tag9.xml"/><Relationship Id="rId6" Type="http://schemas.openxmlformats.org/officeDocument/2006/relationships/tags" Target="../tags/tag8.xml"/><Relationship Id="rId5" Type="http://schemas.openxmlformats.org/officeDocument/2006/relationships/tags" Target="../tags/tag7.xml"/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5" Type="http://schemas.openxmlformats.org/officeDocument/2006/relationships/slideLayout" Target="../slideLayouts/slideLayout8.xml"/><Relationship Id="rId14" Type="http://schemas.openxmlformats.org/officeDocument/2006/relationships/image" Target="../media/image6.png"/><Relationship Id="rId13" Type="http://schemas.openxmlformats.org/officeDocument/2006/relationships/image" Target="../media/image5.png"/><Relationship Id="rId12" Type="http://schemas.openxmlformats.org/officeDocument/2006/relationships/tags" Target="../tags/tag14.xml"/><Relationship Id="rId11" Type="http://schemas.openxmlformats.org/officeDocument/2006/relationships/tags" Target="../tags/tag13.xml"/><Relationship Id="rId10" Type="http://schemas.openxmlformats.org/officeDocument/2006/relationships/tags" Target="../tags/tag12.xml"/><Relationship Id="rId1" Type="http://schemas.openxmlformats.org/officeDocument/2006/relationships/tags" Target="../tags/tag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984250" y="1772920"/>
            <a:ext cx="5189855" cy="768350"/>
          </a:xfrm>
          <a:prstGeom prst="rect">
            <a:avLst/>
          </a:prstGeom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type="title"/>
              </a:ext>
            </a:extLst>
          </a:bodyPr>
          <a:p>
            <a:pPr algn="ctr"/>
            <a:r>
              <a:rPr lang="zh-CN" altLang="en-US" sz="4400" b="1" spc="40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</a:rPr>
              <a:t>新媒体广告设计</a:t>
            </a:r>
            <a:endParaRPr lang="zh-CN" altLang="en-US" sz="4400" b="1" spc="400">
              <a:solidFill>
                <a:srgbClr val="0070C0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1180" y="2817495"/>
            <a:ext cx="5854700" cy="694690"/>
          </a:xfrm>
          <a:prstGeom prst="rect">
            <a:avLst/>
          </a:prstGeom>
        </p:spPr>
        <p:txBody>
          <a:bodyPr wrap="square">
            <a:noAutofit/>
            <a:extLst>
              <a:ext uri="{4A0BC546-FE56-4ADE-93B0-CB8AF2F6F144}">
                <wpsdc:textFrameExt xmlns:wpsdc="http://www.wps.cn/officeDocument/2022/drawingmlCustomData" type="sub-title"/>
              </a:ext>
            </a:extLst>
          </a:bodyPr>
          <a:p>
            <a:pPr algn="ctr"/>
            <a:r>
              <a:rPr lang="zh-CN" altLang="en-US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模块四</a:t>
            </a:r>
            <a:r>
              <a:rPr lang="en-US" altLang="zh-CN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</a:t>
            </a:r>
            <a:r>
              <a:rPr lang="zh-CN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企业营销</a:t>
            </a:r>
            <a:r>
              <a:rPr lang="zh-CN" altLang="en-US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设计</a:t>
            </a:r>
            <a:endParaRPr lang="zh-CN" altLang="en-US" sz="3600" b="1" spc="20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7985" y="3717290"/>
            <a:ext cx="5601970" cy="694690"/>
          </a:xfrm>
          <a:prstGeom prst="rect">
            <a:avLst/>
          </a:prstGeom>
        </p:spPr>
        <p:txBody>
          <a:bodyPr wrap="square">
            <a:noAutofit/>
            <a:extLst>
              <a:ext uri="{4A0BC546-FE56-4ADE-93B0-CB8AF2F6F144}">
                <wpsdc:textFrameExt xmlns:wpsdc="http://www.wps.cn/officeDocument/2022/drawingmlCustomData" type="sub-title"/>
              </a:ext>
            </a:extLst>
          </a:bodyPr>
          <a:p>
            <a:pPr algn="ctr"/>
            <a:r>
              <a:rPr 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任务一</a:t>
            </a:r>
            <a:r>
              <a:rPr lang="en-US" alt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lang="en-US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APP</a:t>
            </a:r>
            <a:r>
              <a:rPr lang="zh-CN" altLang="en-US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开屏广告设计</a:t>
            </a:r>
            <a:endParaRPr lang="zh-CN" altLang="en-US" sz="2800" b="1" spc="20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22375" y="5157385"/>
            <a:ext cx="4064000" cy="460375"/>
          </a:xfrm>
          <a:prstGeom prst="rect">
            <a:avLst/>
          </a:prstGeom>
        </p:spPr>
        <p:txBody>
          <a:bodyPr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 algn="ctr"/>
            <a:r>
              <a:rPr lang="zh-CN" altLang="en-US" sz="2400" b="1">
                <a:latin typeface="Arial" panose="020B0604020202020204" pitchFamily="34" charset="0"/>
                <a:ea typeface="微软雅黑" panose="020B0503020204020204" charset="-122"/>
              </a:rPr>
              <a:t>授课讲师：杨洋</a:t>
            </a:r>
            <a:endParaRPr lang="zh-CN" altLang="en-US" sz="2400" b="1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63790" y="1628775"/>
            <a:ext cx="3312795" cy="3943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1"/>
          <p:cNvSpPr>
            <a:spLocks noGrp="1"/>
          </p:cNvSpPr>
          <p:nvPr/>
        </p:nvSpPr>
        <p:spPr>
          <a:xfrm>
            <a:off x="2258060" y="332105"/>
            <a:ext cx="3876040" cy="46037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 defTabSz="121920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lang="zh-CN" altLang="en-US" sz="2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4.2.2  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开屏广告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常见形式</a:t>
            </a:r>
            <a:endParaRPr b="1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83615" y="1988820"/>
            <a:ext cx="5012055" cy="29997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50000"/>
              </a:lnSpc>
            </a:pPr>
            <a:r>
              <a:rPr lang="en-US" altLang="zh-CN" sz="18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2. </a:t>
            </a:r>
            <a:r>
              <a:rPr lang="zh-CN" altLang="en-US" sz="18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按广告目的划分</a:t>
            </a:r>
            <a:endParaRPr lang="zh-CN" altLang="en-US" sz="18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fontAlgn="auto">
              <a:lnSpc>
                <a:spcPct val="150000"/>
              </a:lnSpc>
            </a:pPr>
            <a:endParaRPr lang="zh-CN" altLang="en-US" sz="18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1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底按照广告目的可将开屏广告划分为</a:t>
            </a:r>
            <a:r>
              <a:rPr lang="en-US" altLang="zh-CN" sz="1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App</a:t>
            </a:r>
            <a:r>
              <a:rPr lang="zh-CN" altLang="en-US" sz="1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下载、活动宣传、产品展示、节日展现、活动咨询等形式。除此之外，也有部分广告的投放目的是推广</a:t>
            </a:r>
            <a:r>
              <a:rPr lang="en-US" altLang="zh-CN" sz="1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 App</a:t>
            </a:r>
            <a:r>
              <a:rPr lang="zh-CN" altLang="en-US" sz="1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，吸引新用户加入。</a:t>
            </a:r>
            <a:endParaRPr lang="zh-CN" altLang="en-US" sz="18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fontAlgn="auto">
              <a:lnSpc>
                <a:spcPct val="150000"/>
              </a:lnSpc>
            </a:pPr>
            <a:endParaRPr lang="zh-CN" altLang="en-US" sz="18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5451" y="1412730"/>
            <a:ext cx="5842657" cy="440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1"/>
          <p:cNvSpPr>
            <a:spLocks noGrp="1"/>
          </p:cNvSpPr>
          <p:nvPr/>
        </p:nvSpPr>
        <p:spPr>
          <a:xfrm>
            <a:off x="2258060" y="332105"/>
            <a:ext cx="3876040" cy="46037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 defTabSz="121920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lang="zh-CN" altLang="en-US" sz="2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4.2.2  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开屏广告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常见形式</a:t>
            </a:r>
            <a:endParaRPr b="1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83615" y="1988820"/>
            <a:ext cx="4638040" cy="29997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50000"/>
              </a:lnSpc>
            </a:pPr>
            <a:r>
              <a:rPr lang="en-US" altLang="zh-CN" sz="18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3. </a:t>
            </a:r>
            <a:r>
              <a:rPr lang="zh-CN" altLang="en-US" sz="18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按广告图像形式划分</a:t>
            </a:r>
            <a:endParaRPr lang="zh-CN" altLang="en-US" sz="18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fontAlgn="auto">
              <a:lnSpc>
                <a:spcPct val="150000"/>
              </a:lnSpc>
            </a:pPr>
            <a:endParaRPr lang="zh-CN" altLang="en-US" sz="18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1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开屏广告的图像形式包括静态图片、动态图片和视频等。动态图片的开屏广告效果更加直观，信息更加丰富，画面冲击力也较强，视频类开屏广告；如图所示</a:t>
            </a:r>
            <a:r>
              <a:rPr lang="en-US" altLang="zh-CN" sz="1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:</a:t>
            </a:r>
            <a:endParaRPr lang="zh-CN" altLang="en-US" sz="18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fontAlgn="auto">
              <a:lnSpc>
                <a:spcPct val="150000"/>
              </a:lnSpc>
            </a:pPr>
            <a:endParaRPr lang="zh-CN" altLang="en-US" sz="18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0505" y="1275715"/>
            <a:ext cx="2619375" cy="442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1127086" y="5229187"/>
            <a:ext cx="4123765" cy="1133906"/>
            <a:chOff x="4186516" y="4630401"/>
            <a:chExt cx="4123765" cy="1133906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8" name="矩形 42"/>
            <p:cNvSpPr>
              <a:spLocks noChangeArrowheads="1"/>
            </p:cNvSpPr>
            <p:nvPr/>
          </p:nvSpPr>
          <p:spPr bwMode="auto">
            <a:xfrm>
              <a:off x="4186516" y="4630401"/>
              <a:ext cx="4123765" cy="1133906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09" tIns="60954" rIns="121909" bIns="60954" anchor="ctr"/>
            <a:p>
              <a:pPr algn="ctr"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4508586" y="4791089"/>
              <a:ext cx="3479623" cy="89154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p>
              <a:pPr indent="457200" algn="just">
                <a:lnSpc>
                  <a:spcPct val="130000"/>
                </a:lnSpc>
              </a:pPr>
              <a:r>
                <a:rPr lang="zh-CN" altLang="en-US" sz="2000" dirty="0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该广告以视频形式</a:t>
              </a:r>
              <a:r>
                <a:rPr lang="zh-CN" altLang="en-US" sz="2000" dirty="0" smtClean="0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展现</a:t>
              </a:r>
              <a:r>
                <a:rPr lang="zh-CN" altLang="en-US" sz="2000" dirty="0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，能承载更丰富</a:t>
              </a:r>
              <a:r>
                <a:rPr lang="zh-CN" altLang="en-US" sz="2000" dirty="0" smtClean="0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的品</a:t>
              </a:r>
              <a:r>
                <a:rPr lang="zh-CN" altLang="en-US" sz="2000" dirty="0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牌内容。</a:t>
              </a:r>
              <a:endParaRPr lang="zh-CN"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900" y="1275715"/>
            <a:ext cx="2821940" cy="439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1"/>
          <p:cNvSpPr>
            <a:spLocks noGrp="1"/>
          </p:cNvSpPr>
          <p:nvPr/>
        </p:nvSpPr>
        <p:spPr>
          <a:xfrm>
            <a:off x="2258060" y="332105"/>
            <a:ext cx="3876040" cy="46037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 defTabSz="121920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lang="zh-CN" altLang="en-US" sz="2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4.2.3  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开屏广告组成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元素</a:t>
            </a:r>
            <a:endParaRPr b="1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51329" y="1556790"/>
            <a:ext cx="10946528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30000"/>
              </a:lnSpc>
            </a:pP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在设计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开屏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广告前，设计师需要先了解开屏广告的组成元素，有针对性地设计开</a:t>
            </a: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屏广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告</a:t>
            </a:r>
            <a:r>
              <a:rPr lang="zh-CN" sz="20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。</a:t>
            </a:r>
            <a:endParaRPr lang="zh-CN" sz="20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6" name="组合 5"/>
          <p:cNvGrpSpPr/>
          <p:nvPr>
            <p:custDataLst>
              <p:tags r:id="rId1"/>
            </p:custDataLst>
          </p:nvPr>
        </p:nvGrpSpPr>
        <p:grpSpPr>
          <a:xfrm>
            <a:off x="2211033" y="2493645"/>
            <a:ext cx="8313524" cy="3625215"/>
            <a:chOff x="2075" y="2555"/>
            <a:chExt cx="14519" cy="7035"/>
          </a:xfrm>
        </p:grpSpPr>
        <p:sp>
          <p:nvSpPr>
            <p:cNvPr id="9" name="圆角矩形 26"/>
            <p:cNvSpPr/>
            <p:nvPr>
              <p:custDataLst>
                <p:tags r:id="rId2"/>
              </p:custDataLst>
            </p:nvPr>
          </p:nvSpPr>
          <p:spPr>
            <a:xfrm>
              <a:off x="6198" y="2555"/>
              <a:ext cx="3427" cy="3405"/>
            </a:xfrm>
            <a:custGeom>
              <a:avLst/>
              <a:gdLst/>
              <a:ahLst/>
              <a:cxnLst/>
              <a:rect l="l" t="t" r="r" b="b"/>
              <a:pathLst>
                <a:path w="1525938" h="1516360">
                  <a:moveTo>
                    <a:pt x="904603" y="0"/>
                  </a:moveTo>
                  <a:cubicBezTo>
                    <a:pt x="1058735" y="0"/>
                    <a:pt x="1184591" y="121065"/>
                    <a:pt x="1191155" y="273347"/>
                  </a:cubicBezTo>
                  <a:lnTo>
                    <a:pt x="1368771" y="273347"/>
                  </a:lnTo>
                  <a:cubicBezTo>
                    <a:pt x="1455572" y="273347"/>
                    <a:pt x="1525938" y="343713"/>
                    <a:pt x="1525938" y="430514"/>
                  </a:cubicBezTo>
                  <a:lnTo>
                    <a:pt x="1525938" y="611087"/>
                  </a:lnTo>
                  <a:lnTo>
                    <a:pt x="1507259" y="609204"/>
                  </a:lnTo>
                  <a:cubicBezTo>
                    <a:pt x="1348183" y="609204"/>
                    <a:pt x="1219227" y="738160"/>
                    <a:pt x="1219227" y="897236"/>
                  </a:cubicBezTo>
                  <a:cubicBezTo>
                    <a:pt x="1219227" y="1056312"/>
                    <a:pt x="1348183" y="1185268"/>
                    <a:pt x="1507259" y="1185268"/>
                  </a:cubicBezTo>
                  <a:cubicBezTo>
                    <a:pt x="1513562" y="1185268"/>
                    <a:pt x="1519818" y="1185066"/>
                    <a:pt x="1525938" y="1183385"/>
                  </a:cubicBezTo>
                  <a:lnTo>
                    <a:pt x="1525938" y="1359193"/>
                  </a:lnTo>
                  <a:cubicBezTo>
                    <a:pt x="1525938" y="1445994"/>
                    <a:pt x="1455572" y="1516360"/>
                    <a:pt x="1368771" y="1516360"/>
                  </a:cubicBezTo>
                  <a:lnTo>
                    <a:pt x="1191254" y="1516360"/>
                  </a:lnTo>
                  <a:lnTo>
                    <a:pt x="1192636" y="1502644"/>
                  </a:lnTo>
                  <a:cubicBezTo>
                    <a:pt x="1192636" y="1343568"/>
                    <a:pt x="1063680" y="1214612"/>
                    <a:pt x="904604" y="1214612"/>
                  </a:cubicBezTo>
                  <a:cubicBezTo>
                    <a:pt x="745528" y="1214612"/>
                    <a:pt x="616572" y="1343568"/>
                    <a:pt x="616572" y="1502644"/>
                  </a:cubicBezTo>
                  <a:cubicBezTo>
                    <a:pt x="616572" y="1507259"/>
                    <a:pt x="616681" y="1511848"/>
                    <a:pt x="617955" y="1516360"/>
                  </a:cubicBezTo>
                  <a:lnTo>
                    <a:pt x="426150" y="1516360"/>
                  </a:lnTo>
                  <a:cubicBezTo>
                    <a:pt x="339349" y="1516360"/>
                    <a:pt x="268983" y="1445994"/>
                    <a:pt x="268983" y="1359193"/>
                  </a:cubicBezTo>
                  <a:lnTo>
                    <a:pt x="268983" y="1183347"/>
                  </a:lnTo>
                  <a:cubicBezTo>
                    <a:pt x="118743" y="1174794"/>
                    <a:pt x="0" y="1049882"/>
                    <a:pt x="0" y="897235"/>
                  </a:cubicBezTo>
                  <a:cubicBezTo>
                    <a:pt x="0" y="744588"/>
                    <a:pt x="118743" y="619676"/>
                    <a:pt x="268983" y="611123"/>
                  </a:cubicBezTo>
                  <a:lnTo>
                    <a:pt x="268983" y="430514"/>
                  </a:lnTo>
                  <a:cubicBezTo>
                    <a:pt x="268983" y="343713"/>
                    <a:pt x="339349" y="273347"/>
                    <a:pt x="426150" y="273347"/>
                  </a:cubicBezTo>
                  <a:lnTo>
                    <a:pt x="618051" y="273347"/>
                  </a:lnTo>
                  <a:cubicBezTo>
                    <a:pt x="624616" y="121065"/>
                    <a:pt x="750471" y="0"/>
                    <a:pt x="904603" y="0"/>
                  </a:cubicBezTo>
                  <a:close/>
                </a:path>
              </a:pathLst>
            </a:custGeom>
            <a:solidFill>
              <a:srgbClr val="5FCACB"/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" name="TextBox 58"/>
            <p:cNvSpPr txBox="1"/>
            <p:nvPr>
              <p:custDataLst>
                <p:tags r:id="rId3"/>
              </p:custDataLst>
            </p:nvPr>
          </p:nvSpPr>
          <p:spPr>
            <a:xfrm>
              <a:off x="7401" y="3723"/>
              <a:ext cx="1261" cy="13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anose="020B0806030902050204" pitchFamily="34" charset="0"/>
                  <a:ea typeface="宋体" panose="02010600030101010101" pitchFamily="2" charset="-122"/>
                  <a:cs typeface="+mn-cs"/>
                </a:rPr>
                <a:t>01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" name="圆角矩形 26"/>
            <p:cNvSpPr/>
            <p:nvPr>
              <p:custDataLst>
                <p:tags r:id="rId4"/>
              </p:custDataLst>
            </p:nvPr>
          </p:nvSpPr>
          <p:spPr>
            <a:xfrm flipH="1">
              <a:off x="9792" y="2555"/>
              <a:ext cx="3427" cy="3405"/>
            </a:xfrm>
            <a:custGeom>
              <a:avLst/>
              <a:gdLst/>
              <a:ahLst/>
              <a:cxnLst/>
              <a:rect l="l" t="t" r="r" b="b"/>
              <a:pathLst>
                <a:path w="1525938" h="1516360">
                  <a:moveTo>
                    <a:pt x="904603" y="0"/>
                  </a:moveTo>
                  <a:cubicBezTo>
                    <a:pt x="1058735" y="0"/>
                    <a:pt x="1184591" y="121065"/>
                    <a:pt x="1191155" y="273347"/>
                  </a:cubicBezTo>
                  <a:lnTo>
                    <a:pt x="1368771" y="273347"/>
                  </a:lnTo>
                  <a:cubicBezTo>
                    <a:pt x="1455572" y="273347"/>
                    <a:pt x="1525938" y="343713"/>
                    <a:pt x="1525938" y="430514"/>
                  </a:cubicBezTo>
                  <a:lnTo>
                    <a:pt x="1525938" y="611087"/>
                  </a:lnTo>
                  <a:lnTo>
                    <a:pt x="1507259" y="609204"/>
                  </a:lnTo>
                  <a:cubicBezTo>
                    <a:pt x="1348183" y="609204"/>
                    <a:pt x="1219227" y="738160"/>
                    <a:pt x="1219227" y="897236"/>
                  </a:cubicBezTo>
                  <a:cubicBezTo>
                    <a:pt x="1219227" y="1056312"/>
                    <a:pt x="1348183" y="1185268"/>
                    <a:pt x="1507259" y="1185268"/>
                  </a:cubicBezTo>
                  <a:cubicBezTo>
                    <a:pt x="1513562" y="1185268"/>
                    <a:pt x="1519818" y="1185066"/>
                    <a:pt x="1525938" y="1183385"/>
                  </a:cubicBezTo>
                  <a:lnTo>
                    <a:pt x="1525938" y="1359193"/>
                  </a:lnTo>
                  <a:cubicBezTo>
                    <a:pt x="1525938" y="1445994"/>
                    <a:pt x="1455572" y="1516360"/>
                    <a:pt x="1368771" y="1516360"/>
                  </a:cubicBezTo>
                  <a:lnTo>
                    <a:pt x="1191254" y="1516360"/>
                  </a:lnTo>
                  <a:lnTo>
                    <a:pt x="1192636" y="1502644"/>
                  </a:lnTo>
                  <a:cubicBezTo>
                    <a:pt x="1192636" y="1343568"/>
                    <a:pt x="1063680" y="1214612"/>
                    <a:pt x="904604" y="1214612"/>
                  </a:cubicBezTo>
                  <a:cubicBezTo>
                    <a:pt x="745528" y="1214612"/>
                    <a:pt x="616572" y="1343568"/>
                    <a:pt x="616572" y="1502644"/>
                  </a:cubicBezTo>
                  <a:cubicBezTo>
                    <a:pt x="616572" y="1507259"/>
                    <a:pt x="616681" y="1511848"/>
                    <a:pt x="617955" y="1516360"/>
                  </a:cubicBezTo>
                  <a:lnTo>
                    <a:pt x="426150" y="1516360"/>
                  </a:lnTo>
                  <a:cubicBezTo>
                    <a:pt x="339349" y="1516360"/>
                    <a:pt x="268983" y="1445994"/>
                    <a:pt x="268983" y="1359193"/>
                  </a:cubicBezTo>
                  <a:lnTo>
                    <a:pt x="268983" y="1183347"/>
                  </a:lnTo>
                  <a:cubicBezTo>
                    <a:pt x="118743" y="1174794"/>
                    <a:pt x="0" y="1049882"/>
                    <a:pt x="0" y="897235"/>
                  </a:cubicBezTo>
                  <a:cubicBezTo>
                    <a:pt x="0" y="744588"/>
                    <a:pt x="118743" y="619676"/>
                    <a:pt x="268983" y="611123"/>
                  </a:cubicBezTo>
                  <a:lnTo>
                    <a:pt x="268983" y="430514"/>
                  </a:lnTo>
                  <a:cubicBezTo>
                    <a:pt x="268983" y="343713"/>
                    <a:pt x="339349" y="273347"/>
                    <a:pt x="426150" y="273347"/>
                  </a:cubicBezTo>
                  <a:lnTo>
                    <a:pt x="618051" y="273347"/>
                  </a:lnTo>
                  <a:cubicBezTo>
                    <a:pt x="624616" y="121065"/>
                    <a:pt x="750471" y="0"/>
                    <a:pt x="904603" y="0"/>
                  </a:cubicBezTo>
                  <a:close/>
                </a:path>
              </a:pathLst>
            </a:custGeom>
            <a:solidFill>
              <a:srgbClr val="A0BF0D"/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" name="TextBox 61"/>
            <p:cNvSpPr txBox="1"/>
            <p:nvPr>
              <p:custDataLst>
                <p:tags r:id="rId5"/>
              </p:custDataLst>
            </p:nvPr>
          </p:nvSpPr>
          <p:spPr>
            <a:xfrm>
              <a:off x="10875" y="3723"/>
              <a:ext cx="1372" cy="13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anose="020B0806030902050204" pitchFamily="34" charset="0"/>
                  <a:ea typeface="宋体" panose="02010600030101010101" pitchFamily="2" charset="-122"/>
                  <a:cs typeface="+mn-cs"/>
                </a:rPr>
                <a:t>02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圆角矩形 26"/>
            <p:cNvSpPr/>
            <p:nvPr>
              <p:custDataLst>
                <p:tags r:id="rId6"/>
              </p:custDataLst>
            </p:nvPr>
          </p:nvSpPr>
          <p:spPr>
            <a:xfrm flipH="1" flipV="1">
              <a:off x="9792" y="6175"/>
              <a:ext cx="3427" cy="3405"/>
            </a:xfrm>
            <a:custGeom>
              <a:avLst/>
              <a:gdLst/>
              <a:ahLst/>
              <a:cxnLst/>
              <a:rect l="l" t="t" r="r" b="b"/>
              <a:pathLst>
                <a:path w="1525938" h="1516360">
                  <a:moveTo>
                    <a:pt x="904603" y="0"/>
                  </a:moveTo>
                  <a:cubicBezTo>
                    <a:pt x="1058735" y="0"/>
                    <a:pt x="1184591" y="121065"/>
                    <a:pt x="1191155" y="273347"/>
                  </a:cubicBezTo>
                  <a:lnTo>
                    <a:pt x="1368771" y="273347"/>
                  </a:lnTo>
                  <a:cubicBezTo>
                    <a:pt x="1455572" y="273347"/>
                    <a:pt x="1525938" y="343713"/>
                    <a:pt x="1525938" y="430514"/>
                  </a:cubicBezTo>
                  <a:lnTo>
                    <a:pt x="1525938" y="611087"/>
                  </a:lnTo>
                  <a:lnTo>
                    <a:pt x="1507259" y="609204"/>
                  </a:lnTo>
                  <a:cubicBezTo>
                    <a:pt x="1348183" y="609204"/>
                    <a:pt x="1219227" y="738160"/>
                    <a:pt x="1219227" y="897236"/>
                  </a:cubicBezTo>
                  <a:cubicBezTo>
                    <a:pt x="1219227" y="1056312"/>
                    <a:pt x="1348183" y="1185268"/>
                    <a:pt x="1507259" y="1185268"/>
                  </a:cubicBezTo>
                  <a:cubicBezTo>
                    <a:pt x="1513562" y="1185268"/>
                    <a:pt x="1519818" y="1185066"/>
                    <a:pt x="1525938" y="1183385"/>
                  </a:cubicBezTo>
                  <a:lnTo>
                    <a:pt x="1525938" y="1359193"/>
                  </a:lnTo>
                  <a:cubicBezTo>
                    <a:pt x="1525938" y="1445994"/>
                    <a:pt x="1455572" y="1516360"/>
                    <a:pt x="1368771" y="1516360"/>
                  </a:cubicBezTo>
                  <a:lnTo>
                    <a:pt x="1191254" y="1516360"/>
                  </a:lnTo>
                  <a:lnTo>
                    <a:pt x="1192636" y="1502644"/>
                  </a:lnTo>
                  <a:cubicBezTo>
                    <a:pt x="1192636" y="1343568"/>
                    <a:pt x="1063680" y="1214612"/>
                    <a:pt x="904604" y="1214612"/>
                  </a:cubicBezTo>
                  <a:cubicBezTo>
                    <a:pt x="745528" y="1214612"/>
                    <a:pt x="616572" y="1343568"/>
                    <a:pt x="616572" y="1502644"/>
                  </a:cubicBezTo>
                  <a:cubicBezTo>
                    <a:pt x="616572" y="1507259"/>
                    <a:pt x="616681" y="1511848"/>
                    <a:pt x="617955" y="1516360"/>
                  </a:cubicBezTo>
                  <a:lnTo>
                    <a:pt x="426150" y="1516360"/>
                  </a:lnTo>
                  <a:cubicBezTo>
                    <a:pt x="339349" y="1516360"/>
                    <a:pt x="268983" y="1445994"/>
                    <a:pt x="268983" y="1359193"/>
                  </a:cubicBezTo>
                  <a:lnTo>
                    <a:pt x="268983" y="1183347"/>
                  </a:lnTo>
                  <a:cubicBezTo>
                    <a:pt x="118743" y="1174794"/>
                    <a:pt x="0" y="1049882"/>
                    <a:pt x="0" y="897235"/>
                  </a:cubicBezTo>
                  <a:cubicBezTo>
                    <a:pt x="0" y="744588"/>
                    <a:pt x="118743" y="619676"/>
                    <a:pt x="268983" y="611123"/>
                  </a:cubicBezTo>
                  <a:lnTo>
                    <a:pt x="268983" y="430514"/>
                  </a:lnTo>
                  <a:cubicBezTo>
                    <a:pt x="268983" y="343713"/>
                    <a:pt x="339349" y="273347"/>
                    <a:pt x="426150" y="273347"/>
                  </a:cubicBezTo>
                  <a:lnTo>
                    <a:pt x="618051" y="273347"/>
                  </a:lnTo>
                  <a:cubicBezTo>
                    <a:pt x="624616" y="121065"/>
                    <a:pt x="750471" y="0"/>
                    <a:pt x="904603" y="0"/>
                  </a:cubicBezTo>
                  <a:close/>
                </a:path>
              </a:pathLst>
            </a:custGeom>
            <a:solidFill>
              <a:srgbClr val="319095"/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TextBox 64"/>
            <p:cNvSpPr txBox="1"/>
            <p:nvPr>
              <p:custDataLst>
                <p:tags r:id="rId7"/>
              </p:custDataLst>
            </p:nvPr>
          </p:nvSpPr>
          <p:spPr>
            <a:xfrm>
              <a:off x="10875" y="7068"/>
              <a:ext cx="1397" cy="13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anose="020B0806030902050204" pitchFamily="34" charset="0"/>
                  <a:ea typeface="宋体" panose="02010600030101010101" pitchFamily="2" charset="-122"/>
                  <a:cs typeface="+mn-cs"/>
                </a:rPr>
                <a:t>03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圆角矩形 26"/>
            <p:cNvSpPr/>
            <p:nvPr>
              <p:custDataLst>
                <p:tags r:id="rId8"/>
              </p:custDataLst>
            </p:nvPr>
          </p:nvSpPr>
          <p:spPr>
            <a:xfrm flipV="1">
              <a:off x="6198" y="6185"/>
              <a:ext cx="3427" cy="3405"/>
            </a:xfrm>
            <a:custGeom>
              <a:avLst/>
              <a:gdLst/>
              <a:ahLst/>
              <a:cxnLst/>
              <a:rect l="l" t="t" r="r" b="b"/>
              <a:pathLst>
                <a:path w="1525938" h="1516360">
                  <a:moveTo>
                    <a:pt x="904603" y="0"/>
                  </a:moveTo>
                  <a:cubicBezTo>
                    <a:pt x="1058735" y="0"/>
                    <a:pt x="1184591" y="121065"/>
                    <a:pt x="1191155" y="273347"/>
                  </a:cubicBezTo>
                  <a:lnTo>
                    <a:pt x="1368771" y="273347"/>
                  </a:lnTo>
                  <a:cubicBezTo>
                    <a:pt x="1455572" y="273347"/>
                    <a:pt x="1525938" y="343713"/>
                    <a:pt x="1525938" y="430514"/>
                  </a:cubicBezTo>
                  <a:lnTo>
                    <a:pt x="1525938" y="611087"/>
                  </a:lnTo>
                  <a:lnTo>
                    <a:pt x="1507259" y="609204"/>
                  </a:lnTo>
                  <a:cubicBezTo>
                    <a:pt x="1348183" y="609204"/>
                    <a:pt x="1219227" y="738160"/>
                    <a:pt x="1219227" y="897236"/>
                  </a:cubicBezTo>
                  <a:cubicBezTo>
                    <a:pt x="1219227" y="1056312"/>
                    <a:pt x="1348183" y="1185268"/>
                    <a:pt x="1507259" y="1185268"/>
                  </a:cubicBezTo>
                  <a:cubicBezTo>
                    <a:pt x="1513562" y="1185268"/>
                    <a:pt x="1519818" y="1185066"/>
                    <a:pt x="1525938" y="1183385"/>
                  </a:cubicBezTo>
                  <a:lnTo>
                    <a:pt x="1525938" y="1359193"/>
                  </a:lnTo>
                  <a:cubicBezTo>
                    <a:pt x="1525938" y="1445994"/>
                    <a:pt x="1455572" y="1516360"/>
                    <a:pt x="1368771" y="1516360"/>
                  </a:cubicBezTo>
                  <a:lnTo>
                    <a:pt x="1191254" y="1516360"/>
                  </a:lnTo>
                  <a:lnTo>
                    <a:pt x="1192636" y="1502644"/>
                  </a:lnTo>
                  <a:cubicBezTo>
                    <a:pt x="1192636" y="1343568"/>
                    <a:pt x="1063680" y="1214612"/>
                    <a:pt x="904604" y="1214612"/>
                  </a:cubicBezTo>
                  <a:cubicBezTo>
                    <a:pt x="745528" y="1214612"/>
                    <a:pt x="616572" y="1343568"/>
                    <a:pt x="616572" y="1502644"/>
                  </a:cubicBezTo>
                  <a:cubicBezTo>
                    <a:pt x="616572" y="1507259"/>
                    <a:pt x="616681" y="1511848"/>
                    <a:pt x="617955" y="1516360"/>
                  </a:cubicBezTo>
                  <a:lnTo>
                    <a:pt x="426150" y="1516360"/>
                  </a:lnTo>
                  <a:cubicBezTo>
                    <a:pt x="339349" y="1516360"/>
                    <a:pt x="268983" y="1445994"/>
                    <a:pt x="268983" y="1359193"/>
                  </a:cubicBezTo>
                  <a:lnTo>
                    <a:pt x="268983" y="1183347"/>
                  </a:lnTo>
                  <a:cubicBezTo>
                    <a:pt x="118743" y="1174794"/>
                    <a:pt x="0" y="1049882"/>
                    <a:pt x="0" y="897235"/>
                  </a:cubicBezTo>
                  <a:cubicBezTo>
                    <a:pt x="0" y="744588"/>
                    <a:pt x="118743" y="619676"/>
                    <a:pt x="268983" y="611123"/>
                  </a:cubicBezTo>
                  <a:lnTo>
                    <a:pt x="268983" y="430514"/>
                  </a:lnTo>
                  <a:cubicBezTo>
                    <a:pt x="268983" y="343713"/>
                    <a:pt x="339349" y="273347"/>
                    <a:pt x="426150" y="273347"/>
                  </a:cubicBezTo>
                  <a:lnTo>
                    <a:pt x="618051" y="273347"/>
                  </a:lnTo>
                  <a:cubicBezTo>
                    <a:pt x="624616" y="121065"/>
                    <a:pt x="750471" y="0"/>
                    <a:pt x="904603" y="0"/>
                  </a:cubicBezTo>
                  <a:close/>
                </a:path>
              </a:pathLst>
            </a:custGeom>
            <a:solidFill>
              <a:srgbClr val="F5841C"/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TextBox 67"/>
            <p:cNvSpPr txBox="1"/>
            <p:nvPr>
              <p:custDataLst>
                <p:tags r:id="rId9"/>
              </p:custDataLst>
            </p:nvPr>
          </p:nvSpPr>
          <p:spPr>
            <a:xfrm>
              <a:off x="7401" y="7068"/>
              <a:ext cx="1369" cy="13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anose="020B0806030902050204" pitchFamily="34" charset="0"/>
                  <a:ea typeface="宋体" panose="02010600030101010101" pitchFamily="2" charset="-122"/>
                  <a:cs typeface="+mn-cs"/>
                </a:rPr>
                <a:t>04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cxnSp>
          <p:nvCxnSpPr>
            <p:cNvPr id="17" name="直接连接符 16"/>
            <p:cNvCxnSpPr/>
            <p:nvPr>
              <p:custDataLst>
                <p:tags r:id="rId10"/>
              </p:custDataLst>
            </p:nvPr>
          </p:nvCxnSpPr>
          <p:spPr>
            <a:xfrm flipH="1">
              <a:off x="5233" y="4601"/>
              <a:ext cx="1617" cy="0"/>
            </a:xfrm>
            <a:prstGeom prst="line">
              <a:avLst/>
            </a:prstGeom>
            <a:noFill/>
            <a:ln w="6350" cap="flat" cmpd="sng" algn="ctr">
              <a:solidFill>
                <a:srgbClr val="E6325C">
                  <a:lumMod val="50000"/>
                  <a:alpha val="99000"/>
                </a:srgbClr>
              </a:solidFill>
              <a:prstDash val="sysDash"/>
              <a:headEnd type="oval" w="med" len="med"/>
              <a:tailEnd type="oval" w="med" len="med"/>
            </a:ln>
            <a:effectLst/>
          </p:spPr>
        </p:cxnSp>
        <p:sp>
          <p:nvSpPr>
            <p:cNvPr id="18" name="矩形 17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2825" y="4319"/>
              <a:ext cx="2126" cy="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zh-CN" altLang="en-US" sz="2000" b="1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微软雅黑" panose="020B0503020204020204" charset="-122"/>
                  <a:ea typeface="微软雅黑" panose="020B0503020204020204" charset="-122"/>
                </a:rPr>
                <a:t>图像</a:t>
              </a:r>
              <a:endParaRPr lang="zh-CN" altLang="en-US" sz="2000" b="1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19" name="直接连接符 18"/>
            <p:cNvCxnSpPr/>
            <p:nvPr>
              <p:custDataLst>
                <p:tags r:id="rId12"/>
              </p:custDataLst>
            </p:nvPr>
          </p:nvCxnSpPr>
          <p:spPr>
            <a:xfrm flipH="1">
              <a:off x="12623" y="4601"/>
              <a:ext cx="1157" cy="0"/>
            </a:xfrm>
            <a:prstGeom prst="line">
              <a:avLst/>
            </a:prstGeom>
            <a:noFill/>
            <a:ln w="6350" cap="flat" cmpd="sng" algn="ctr">
              <a:solidFill>
                <a:srgbClr val="E6325C">
                  <a:lumMod val="50000"/>
                  <a:alpha val="99000"/>
                </a:srgbClr>
              </a:solidFill>
              <a:prstDash val="sysDash"/>
              <a:headEnd type="oval" w="med" len="med"/>
              <a:tailEnd type="oval" w="med" len="med"/>
            </a:ln>
            <a:effectLst/>
          </p:spPr>
        </p:cxnSp>
        <p:sp>
          <p:nvSpPr>
            <p:cNvPr id="20" name="矩形 19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13787" y="4186"/>
              <a:ext cx="2126" cy="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buClrTx/>
                <a:buSzTx/>
                <a:buFontTx/>
                <a:defRPr/>
              </a:pPr>
              <a:r>
                <a:rPr lang="zh-CN" altLang="en-US" sz="2000" b="1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文案</a:t>
              </a:r>
              <a:endParaRPr lang="zh-CN" altLang="en-US" sz="2000" b="1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cxnSp>
          <p:nvCxnSpPr>
            <p:cNvPr id="21" name="直接连接符 20"/>
            <p:cNvCxnSpPr/>
            <p:nvPr>
              <p:custDataLst>
                <p:tags r:id="rId14"/>
              </p:custDataLst>
            </p:nvPr>
          </p:nvCxnSpPr>
          <p:spPr>
            <a:xfrm flipH="1">
              <a:off x="12623" y="7538"/>
              <a:ext cx="1157" cy="0"/>
            </a:xfrm>
            <a:prstGeom prst="line">
              <a:avLst/>
            </a:prstGeom>
            <a:noFill/>
            <a:ln w="6350" cap="flat" cmpd="sng" algn="ctr">
              <a:solidFill>
                <a:srgbClr val="E6325C">
                  <a:lumMod val="50000"/>
                  <a:alpha val="99000"/>
                </a:srgbClr>
              </a:solidFill>
              <a:prstDash val="sysDash"/>
              <a:headEnd type="oval" w="med" len="med"/>
              <a:tailEnd type="oval" w="med" len="med"/>
            </a:ln>
            <a:effectLst/>
          </p:spPr>
        </p:cxnSp>
        <p:sp>
          <p:nvSpPr>
            <p:cNvPr id="22" name="矩形 21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13872" y="7150"/>
              <a:ext cx="2722" cy="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buClrTx/>
                <a:buSzTx/>
                <a:buFontTx/>
                <a:defRPr/>
              </a:pPr>
              <a:r>
                <a:rPr lang="zh-CN" altLang="en-US" sz="2000" b="1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点击按钮</a:t>
              </a:r>
              <a:endParaRPr lang="zh-CN" altLang="en-US" sz="2000" b="1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cxnSp>
          <p:nvCxnSpPr>
            <p:cNvPr id="23" name="直接连接符 22"/>
            <p:cNvCxnSpPr/>
            <p:nvPr>
              <p:custDataLst>
                <p:tags r:id="rId16"/>
              </p:custDataLst>
            </p:nvPr>
          </p:nvCxnSpPr>
          <p:spPr>
            <a:xfrm flipH="1">
              <a:off x="5233" y="7538"/>
              <a:ext cx="1617" cy="0"/>
            </a:xfrm>
            <a:prstGeom prst="line">
              <a:avLst/>
            </a:prstGeom>
            <a:noFill/>
            <a:ln w="6350" cap="flat" cmpd="sng" algn="ctr">
              <a:solidFill>
                <a:srgbClr val="E6325C">
                  <a:lumMod val="50000"/>
                  <a:alpha val="99000"/>
                </a:srgbClr>
              </a:solidFill>
              <a:prstDash val="sysDash"/>
              <a:headEnd type="oval" w="med" len="med"/>
              <a:tailEnd type="oval" w="med" len="med"/>
            </a:ln>
            <a:effectLst/>
          </p:spPr>
        </p:cxnSp>
        <p:sp>
          <p:nvSpPr>
            <p:cNvPr id="24" name="矩形 23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2075" y="7206"/>
              <a:ext cx="2876" cy="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buClrTx/>
                <a:buSzTx/>
                <a:buFontTx/>
                <a:defRPr/>
              </a:pPr>
              <a:r>
                <a:rPr lang="zh-CN" altLang="en-US" sz="2000" b="1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跳过倒计时</a:t>
              </a:r>
              <a:endParaRPr lang="zh-CN" altLang="en-US" sz="2000" b="1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1"/>
          <p:cNvSpPr>
            <a:spLocks noGrp="1"/>
          </p:cNvSpPr>
          <p:nvPr/>
        </p:nvSpPr>
        <p:spPr>
          <a:xfrm>
            <a:off x="2258060" y="332105"/>
            <a:ext cx="3876040" cy="46037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 defTabSz="121920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lang="zh-CN" altLang="en-US" sz="2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4.2.3  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开屏广告组成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元素</a:t>
            </a:r>
            <a:endParaRPr b="1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51180" y="1268730"/>
            <a:ext cx="10514330" cy="45231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图像</a:t>
            </a:r>
            <a:endParaRPr lang="zh-CN" altLang="en-US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图像是开屏广告中不可或缺的元素。设计师在设计开屏广告的图像时除了要求美观、符合广告主题外，还需注意图像的文件大小，若文件过大会导致整体开屏广告加载过慢，而太小则会使开屏广告清晰度过低，影响受众的观感。另外，由干开屏广告是在手机屏幕上展示，所以开屏广告的尺寸一般设置为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1080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像素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x1920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像素、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640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像素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x960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像素、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720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像素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x1280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像素，以适配市面上大部分手机屏幕。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endParaRPr lang="en-US" altLang="zh-CN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lang="zh-CN" altLang="en-US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文案</a:t>
            </a:r>
            <a:endParaRPr lang="zh-CN" altLang="en-US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文案属于广告整体宣传的点睛之笔，一般可以使用受众视觉感知敏感性词语，如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免费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”“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特价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”“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打折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等，吸引受众点击。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endParaRPr lang="en-US" altLang="zh-CN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lang="zh-CN" altLang="en-US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点击按钮</a:t>
            </a:r>
            <a:endParaRPr lang="zh-CN" altLang="en-US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开屏广告的点击区域是除跳过按钮外整屏的区域，能够获得较多的点击量。设置点击按钮其实是为受众跳转建设心理预期，使受众明确该按钮是用来点击下载、点击领取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(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活动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)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点击查看的。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endParaRPr lang="en-US" altLang="zh-CN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lang="zh-CN" altLang="en-US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跳过倒计时</a:t>
            </a:r>
            <a:endParaRPr lang="zh-CN" altLang="en-US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大部分跳过倒计时位于开屏广告的右上角，倒计时时间由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App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控制，不需要设计师设计。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WordArt 4"/>
          <p:cNvSpPr>
            <a:spLocks noTextEdit="1"/>
          </p:cNvSpPr>
          <p:nvPr/>
        </p:nvSpPr>
        <p:spPr>
          <a:xfrm>
            <a:off x="4224020" y="2780348"/>
            <a:ext cx="3814763" cy="5715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  <a:normAutofit/>
          </a:bodyPr>
          <a:p>
            <a:pPr algn="ctr"/>
            <a:r>
              <a:rPr lang="zh-CN" altLang="en-US" sz="360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Arial" panose="020B0604020202020204" pitchFamily="34" charset="0"/>
              </a:rPr>
              <a:t>Thank You !</a:t>
            </a:r>
            <a:endParaRPr lang="zh-CN" altLang="en-US" sz="3600"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îŝlîḑé"/>
          <p:cNvSpPr/>
          <p:nvPr/>
        </p:nvSpPr>
        <p:spPr bwMode="auto">
          <a:xfrm>
            <a:off x="4671020" y="3534326"/>
            <a:ext cx="4393801" cy="57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>
              <a:defRPr/>
            </a:pPr>
            <a:r>
              <a:rPr lang="en-US" altLang="zh-CN" sz="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微软雅黑" panose="020B0503020204020204" charset="-122"/>
              </a:rPr>
              <a:t>4</a:t>
            </a:r>
            <a:r>
              <a:rPr lang="en-US" altLang="zh-CN" sz="20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微软雅黑" panose="020B0503020204020204" charset="-122"/>
              </a:rPr>
              <a:t>.2.2 </a:t>
            </a:r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微软雅黑" panose="020B0503020204020204" charset="-122"/>
              </a:rPr>
              <a:t>开屏广告的</a:t>
            </a:r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微软雅黑" panose="020B0503020204020204" charset="-122"/>
              </a:rPr>
              <a:t>形式</a:t>
            </a:r>
            <a:endParaRPr lang="zh-CN" altLang="en-US" sz="2000" dirty="0" smtClean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  <a:sym typeface="微软雅黑" panose="020B0503020204020204" charset="-122"/>
            </a:endParaRPr>
          </a:p>
        </p:txBody>
      </p:sp>
      <p:sp>
        <p:nvSpPr>
          <p:cNvPr id="600" name="îŝlîḑé"/>
          <p:cNvSpPr/>
          <p:nvPr>
            <p:custDataLst>
              <p:tags r:id="rId1"/>
            </p:custDataLst>
          </p:nvPr>
        </p:nvSpPr>
        <p:spPr bwMode="auto">
          <a:xfrm>
            <a:off x="4671030" y="4134857"/>
            <a:ext cx="4393801" cy="57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>
              <a:defRPr/>
            </a:pPr>
            <a:r>
              <a:rPr lang="en-US" altLang="zh-CN" sz="20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微软雅黑" panose="020B0503020204020204" charset="-122"/>
              </a:rPr>
              <a:t>4.2.3 </a:t>
            </a:r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微软雅黑" panose="020B0503020204020204" charset="-122"/>
              </a:rPr>
              <a:t>开屏广告</a:t>
            </a:r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微软雅黑" panose="020B0503020204020204" charset="-122"/>
              </a:rPr>
              <a:t>组成元素</a:t>
            </a:r>
            <a:endParaRPr lang="zh-CN" altLang="en-US" sz="2000" dirty="0" smtClean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  <a:sym typeface="微软雅黑" panose="020B0503020204020204" charset="-122"/>
            </a:endParaRPr>
          </a:p>
        </p:txBody>
      </p:sp>
      <p:sp>
        <p:nvSpPr>
          <p:cNvPr id="609" name="矩形: 圆角 608"/>
          <p:cNvSpPr/>
          <p:nvPr/>
        </p:nvSpPr>
        <p:spPr>
          <a:xfrm>
            <a:off x="839470" y="1341120"/>
            <a:ext cx="1929130" cy="738505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目录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99884" y="630132"/>
            <a:ext cx="2771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Content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3" name="îŝlîḑé"/>
          <p:cNvSpPr/>
          <p:nvPr/>
        </p:nvSpPr>
        <p:spPr bwMode="auto">
          <a:xfrm>
            <a:off x="4654510" y="2873291"/>
            <a:ext cx="4393801" cy="57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>
              <a:defRPr/>
            </a:pPr>
            <a:r>
              <a:rPr lang="en-US" altLang="zh-CN" sz="20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微软雅黑" panose="020B0503020204020204" charset="-122"/>
              </a:rPr>
              <a:t>4.2.1 </a:t>
            </a:r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微软雅黑" panose="020B0503020204020204" charset="-122"/>
              </a:rPr>
              <a:t>开屏广告</a:t>
            </a:r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微软雅黑" panose="020B0503020204020204" charset="-122"/>
              </a:rPr>
              <a:t>特点</a:t>
            </a:r>
            <a:endParaRPr lang="zh-CN" altLang="en-US" sz="2000" dirty="0" smtClean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  <a:sym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1"/>
          <p:cNvSpPr>
            <a:spLocks noGrp="1"/>
          </p:cNvSpPr>
          <p:nvPr/>
        </p:nvSpPr>
        <p:spPr>
          <a:xfrm>
            <a:off x="2258060" y="332105"/>
            <a:ext cx="3876040" cy="46037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 defTabSz="121920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lang="zh-CN" altLang="en-US" sz="2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4.2.1  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开屏广告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概述</a:t>
            </a:r>
            <a:endParaRPr b="1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15415" y="2708910"/>
            <a:ext cx="489775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200000"/>
              </a:lnSpc>
            </a:pPr>
            <a:r>
              <a:rPr lang="en-US" altLang="zh-CN" sz="1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     </a:t>
            </a:r>
            <a:r>
              <a:rPr lang="zh-CN" altLang="en-US" sz="1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随着移动端网络的发展，使用手机的网民增多，开屏广告逐渐成为广告投放的首选。</a:t>
            </a:r>
            <a:endParaRPr lang="zh-CN" altLang="en-US" sz="18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16090" y="1196975"/>
            <a:ext cx="3214370" cy="5364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1"/>
          <p:cNvSpPr>
            <a:spLocks noGrp="1"/>
          </p:cNvSpPr>
          <p:nvPr/>
        </p:nvSpPr>
        <p:spPr>
          <a:xfrm>
            <a:off x="2258060" y="332105"/>
            <a:ext cx="3876040" cy="46037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 defTabSz="121920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lang="zh-CN" altLang="en-US" sz="2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4.2.1  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开屏广告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特点</a:t>
            </a:r>
            <a:endParaRPr b="1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34085" y="2132965"/>
            <a:ext cx="5740400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200000"/>
              </a:lnSpc>
            </a:pPr>
            <a:r>
              <a:rPr lang="en-US" altLang="zh-CN" sz="1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     </a:t>
            </a:r>
            <a:r>
              <a:rPr lang="zh-CN" altLang="en-US" sz="1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开屏广告是在</a:t>
            </a:r>
            <a:r>
              <a:rPr lang="en-US" altLang="zh-CN" sz="1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APP</a:t>
            </a:r>
            <a:r>
              <a:rPr lang="zh-CN" altLang="en-US" sz="1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启动时出现的广告，一般展示时间为</a:t>
            </a:r>
            <a:r>
              <a:rPr lang="en-US" altLang="zh-CN" sz="1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5</a:t>
            </a:r>
            <a:r>
              <a:rPr lang="zh-CN" altLang="en-US" sz="1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秒，展示完毕后自动关闭并进入</a:t>
            </a:r>
            <a:r>
              <a:rPr lang="en-US" altLang="zh-CN" sz="1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APP</a:t>
            </a:r>
            <a:r>
              <a:rPr lang="zh-CN" altLang="en-US" sz="1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主页面。开屏广告作为获取广告流量的主要途径，需要吸引受众点击，而要制作出吸引受众点击的开屏广告首先要了解开屏广告的特点。</a:t>
            </a:r>
            <a:endParaRPr lang="zh-CN" altLang="en-US" sz="18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36180" y="1557020"/>
            <a:ext cx="2837815" cy="4871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1"/>
          <p:cNvSpPr>
            <a:spLocks noGrp="1"/>
          </p:cNvSpPr>
          <p:nvPr/>
        </p:nvSpPr>
        <p:spPr>
          <a:xfrm>
            <a:off x="2258060" y="332105"/>
            <a:ext cx="3876040" cy="46037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 defTabSz="121920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lang="zh-CN" altLang="en-US" sz="2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4.2.1  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开屏广告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特点</a:t>
            </a:r>
            <a:endParaRPr b="1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03705" y="1452245"/>
            <a:ext cx="8019415" cy="8102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457200" algn="just">
              <a:lnSpc>
                <a:spcPct val="130000"/>
              </a:lnSpc>
            </a:pP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开屏广告是</a:t>
            </a:r>
            <a:r>
              <a:rPr lang="zh-CN" altLang="en-US" sz="1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</a:t>
            </a:r>
            <a:r>
              <a:rPr lang="en-US" sz="1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App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启动时出现的广告，一般展示时间</a:t>
            </a:r>
            <a:r>
              <a:rPr lang="zh-CN" altLang="en-US" sz="1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为</a:t>
            </a:r>
            <a:r>
              <a:rPr lang="en-US" altLang="zh-CN" sz="1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5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秒，展示完毕后自动关</a:t>
            </a:r>
            <a:r>
              <a:rPr lang="zh-CN" altLang="en-US" sz="1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闭并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进入 </a:t>
            </a:r>
            <a:r>
              <a:rPr lang="en-US" sz="1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App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主页面。</a:t>
            </a:r>
            <a:endParaRPr lang="zh-CN" altLang="en-US" sz="18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703081" y="2449293"/>
            <a:ext cx="7372154" cy="3723648"/>
            <a:chOff x="1588034" y="2404044"/>
            <a:chExt cx="7372154" cy="3723648"/>
          </a:xfrm>
        </p:grpSpPr>
        <p:sp>
          <p:nvSpPr>
            <p:cNvPr id="8" name="Oval 5"/>
            <p:cNvSpPr>
              <a:spLocks noChangeArrowheads="1"/>
            </p:cNvSpPr>
            <p:nvPr/>
          </p:nvSpPr>
          <p:spPr bwMode="auto">
            <a:xfrm>
              <a:off x="5203783" y="3989391"/>
              <a:ext cx="606741" cy="609600"/>
            </a:xfrm>
            <a:prstGeom prst="ellipse">
              <a:avLst/>
            </a:prstGeom>
            <a:solidFill>
              <a:srgbClr val="77777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 rot="652296">
              <a:off x="3855073" y="2404044"/>
              <a:ext cx="1558149" cy="1855788"/>
            </a:xfrm>
            <a:custGeom>
              <a:avLst/>
              <a:gdLst>
                <a:gd name="T0" fmla="*/ 414 w 414"/>
                <a:gd name="T1" fmla="*/ 150 h 493"/>
                <a:gd name="T2" fmla="*/ 374 w 414"/>
                <a:gd name="T3" fmla="*/ 88 h 493"/>
                <a:gd name="T4" fmla="*/ 411 w 414"/>
                <a:gd name="T5" fmla="*/ 0 h 493"/>
                <a:gd name="T6" fmla="*/ 207 w 414"/>
                <a:gd name="T7" fmla="*/ 75 h 493"/>
                <a:gd name="T8" fmla="*/ 59 w 414"/>
                <a:gd name="T9" fmla="*/ 152 h 493"/>
                <a:gd name="T10" fmla="*/ 56 w 414"/>
                <a:gd name="T11" fmla="*/ 241 h 493"/>
                <a:gd name="T12" fmla="*/ 0 w 414"/>
                <a:gd name="T13" fmla="*/ 458 h 493"/>
                <a:gd name="T14" fmla="*/ 82 w 414"/>
                <a:gd name="T15" fmla="*/ 493 h 493"/>
                <a:gd name="T16" fmla="*/ 149 w 414"/>
                <a:gd name="T17" fmla="*/ 449 h 493"/>
                <a:gd name="T18" fmla="*/ 178 w 414"/>
                <a:gd name="T19" fmla="*/ 330 h 493"/>
                <a:gd name="T20" fmla="*/ 298 w 414"/>
                <a:gd name="T21" fmla="*/ 251 h 493"/>
                <a:gd name="T22" fmla="*/ 307 w 414"/>
                <a:gd name="T23" fmla="*/ 188 h 493"/>
                <a:gd name="T24" fmla="*/ 414 w 414"/>
                <a:gd name="T25" fmla="*/ 15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4" h="493">
                  <a:moveTo>
                    <a:pt x="414" y="150"/>
                  </a:moveTo>
                  <a:cubicBezTo>
                    <a:pt x="374" y="88"/>
                    <a:pt x="374" y="88"/>
                    <a:pt x="374" y="88"/>
                  </a:cubicBezTo>
                  <a:cubicBezTo>
                    <a:pt x="411" y="0"/>
                    <a:pt x="411" y="0"/>
                    <a:pt x="411" y="0"/>
                  </a:cubicBezTo>
                  <a:cubicBezTo>
                    <a:pt x="336" y="9"/>
                    <a:pt x="266" y="35"/>
                    <a:pt x="207" y="75"/>
                  </a:cubicBezTo>
                  <a:cubicBezTo>
                    <a:pt x="147" y="62"/>
                    <a:pt x="84" y="93"/>
                    <a:pt x="59" y="152"/>
                  </a:cubicBezTo>
                  <a:cubicBezTo>
                    <a:pt x="47" y="182"/>
                    <a:pt x="47" y="213"/>
                    <a:pt x="56" y="241"/>
                  </a:cubicBezTo>
                  <a:cubicBezTo>
                    <a:pt x="21" y="306"/>
                    <a:pt x="1" y="380"/>
                    <a:pt x="0" y="458"/>
                  </a:cubicBezTo>
                  <a:cubicBezTo>
                    <a:pt x="82" y="493"/>
                    <a:pt x="82" y="493"/>
                    <a:pt x="82" y="493"/>
                  </a:cubicBezTo>
                  <a:cubicBezTo>
                    <a:pt x="149" y="449"/>
                    <a:pt x="149" y="449"/>
                    <a:pt x="149" y="449"/>
                  </a:cubicBezTo>
                  <a:cubicBezTo>
                    <a:pt x="151" y="407"/>
                    <a:pt x="161" y="367"/>
                    <a:pt x="178" y="330"/>
                  </a:cubicBezTo>
                  <a:cubicBezTo>
                    <a:pt x="229" y="331"/>
                    <a:pt x="277" y="301"/>
                    <a:pt x="298" y="251"/>
                  </a:cubicBezTo>
                  <a:cubicBezTo>
                    <a:pt x="306" y="230"/>
                    <a:pt x="309" y="209"/>
                    <a:pt x="307" y="188"/>
                  </a:cubicBezTo>
                  <a:cubicBezTo>
                    <a:pt x="339" y="169"/>
                    <a:pt x="375" y="156"/>
                    <a:pt x="414" y="150"/>
                  </a:cubicBezTo>
                  <a:close/>
                </a:path>
              </a:pathLst>
            </a:custGeom>
            <a:solidFill>
              <a:srgbClr val="EBAC0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 rot="566157">
              <a:off x="5442402" y="2662807"/>
              <a:ext cx="1859931" cy="1489075"/>
            </a:xfrm>
            <a:custGeom>
              <a:avLst/>
              <a:gdLst>
                <a:gd name="T0" fmla="*/ 409 w 494"/>
                <a:gd name="T1" fmla="*/ 188 h 396"/>
                <a:gd name="T2" fmla="*/ 331 w 494"/>
                <a:gd name="T3" fmla="*/ 49 h 396"/>
                <a:gd name="T4" fmla="*/ 238 w 494"/>
                <a:gd name="T5" fmla="*/ 47 h 396"/>
                <a:gd name="T6" fmla="*/ 36 w 494"/>
                <a:gd name="T7" fmla="*/ 0 h 396"/>
                <a:gd name="T8" fmla="*/ 0 w 494"/>
                <a:gd name="T9" fmla="*/ 87 h 396"/>
                <a:gd name="T10" fmla="*/ 40 w 494"/>
                <a:gd name="T11" fmla="*/ 149 h 396"/>
                <a:gd name="T12" fmla="*/ 152 w 494"/>
                <a:gd name="T13" fmla="*/ 172 h 396"/>
                <a:gd name="T14" fmla="*/ 232 w 494"/>
                <a:gd name="T15" fmla="*/ 288 h 396"/>
                <a:gd name="T16" fmla="*/ 302 w 494"/>
                <a:gd name="T17" fmla="*/ 296 h 396"/>
                <a:gd name="T18" fmla="*/ 344 w 494"/>
                <a:gd name="T19" fmla="*/ 396 h 396"/>
                <a:gd name="T20" fmla="*/ 413 w 494"/>
                <a:gd name="T21" fmla="*/ 352 h 396"/>
                <a:gd name="T22" fmla="*/ 494 w 494"/>
                <a:gd name="T23" fmla="*/ 386 h 396"/>
                <a:gd name="T24" fmla="*/ 409 w 494"/>
                <a:gd name="T25" fmla="*/ 188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4" h="396">
                  <a:moveTo>
                    <a:pt x="409" y="188"/>
                  </a:moveTo>
                  <a:cubicBezTo>
                    <a:pt x="418" y="131"/>
                    <a:pt x="387" y="72"/>
                    <a:pt x="331" y="49"/>
                  </a:cubicBezTo>
                  <a:cubicBezTo>
                    <a:pt x="300" y="36"/>
                    <a:pt x="267" y="36"/>
                    <a:pt x="238" y="47"/>
                  </a:cubicBezTo>
                  <a:cubicBezTo>
                    <a:pt x="177" y="17"/>
                    <a:pt x="108" y="1"/>
                    <a:pt x="36" y="0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40" y="149"/>
                    <a:pt x="40" y="149"/>
                    <a:pt x="40" y="149"/>
                  </a:cubicBezTo>
                  <a:cubicBezTo>
                    <a:pt x="80" y="150"/>
                    <a:pt x="117" y="158"/>
                    <a:pt x="152" y="172"/>
                  </a:cubicBezTo>
                  <a:cubicBezTo>
                    <a:pt x="154" y="221"/>
                    <a:pt x="183" y="268"/>
                    <a:pt x="232" y="288"/>
                  </a:cubicBezTo>
                  <a:cubicBezTo>
                    <a:pt x="255" y="297"/>
                    <a:pt x="279" y="300"/>
                    <a:pt x="302" y="296"/>
                  </a:cubicBezTo>
                  <a:cubicBezTo>
                    <a:pt x="322" y="326"/>
                    <a:pt x="336" y="360"/>
                    <a:pt x="344" y="396"/>
                  </a:cubicBezTo>
                  <a:cubicBezTo>
                    <a:pt x="413" y="352"/>
                    <a:pt x="413" y="352"/>
                    <a:pt x="413" y="352"/>
                  </a:cubicBezTo>
                  <a:cubicBezTo>
                    <a:pt x="494" y="386"/>
                    <a:pt x="494" y="386"/>
                    <a:pt x="494" y="386"/>
                  </a:cubicBezTo>
                  <a:cubicBezTo>
                    <a:pt x="481" y="312"/>
                    <a:pt x="451" y="245"/>
                    <a:pt x="409" y="188"/>
                  </a:cubicBezTo>
                  <a:close/>
                </a:path>
              </a:pathLst>
            </a:custGeom>
            <a:solidFill>
              <a:srgbClr val="A2B93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 rot="407154">
              <a:off x="5545137" y="4179829"/>
              <a:ext cx="1529559" cy="1947863"/>
            </a:xfrm>
            <a:custGeom>
              <a:avLst/>
              <a:gdLst>
                <a:gd name="T0" fmla="*/ 370 w 406"/>
                <a:gd name="T1" fmla="*/ 330 h 518"/>
                <a:gd name="T2" fmla="*/ 370 w 406"/>
                <a:gd name="T3" fmla="*/ 231 h 518"/>
                <a:gd name="T4" fmla="*/ 402 w 406"/>
                <a:gd name="T5" fmla="*/ 35 h 518"/>
                <a:gd name="T6" fmla="*/ 320 w 406"/>
                <a:gd name="T7" fmla="*/ 0 h 518"/>
                <a:gd name="T8" fmla="*/ 254 w 406"/>
                <a:gd name="T9" fmla="*/ 43 h 518"/>
                <a:gd name="T10" fmla="*/ 240 w 406"/>
                <a:gd name="T11" fmla="*/ 152 h 518"/>
                <a:gd name="T12" fmla="*/ 132 w 406"/>
                <a:gd name="T13" fmla="*/ 231 h 518"/>
                <a:gd name="T14" fmla="*/ 126 w 406"/>
                <a:gd name="T15" fmla="*/ 313 h 518"/>
                <a:gd name="T16" fmla="*/ 0 w 406"/>
                <a:gd name="T17" fmla="*/ 369 h 518"/>
                <a:gd name="T18" fmla="*/ 47 w 406"/>
                <a:gd name="T19" fmla="*/ 441 h 518"/>
                <a:gd name="T20" fmla="*/ 14 w 406"/>
                <a:gd name="T21" fmla="*/ 518 h 518"/>
                <a:gd name="T22" fmla="*/ 243 w 406"/>
                <a:gd name="T23" fmla="*/ 410 h 518"/>
                <a:gd name="T24" fmla="*/ 370 w 406"/>
                <a:gd name="T25" fmla="*/ 330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6" h="518">
                  <a:moveTo>
                    <a:pt x="370" y="330"/>
                  </a:moveTo>
                  <a:cubicBezTo>
                    <a:pt x="384" y="297"/>
                    <a:pt x="383" y="261"/>
                    <a:pt x="370" y="231"/>
                  </a:cubicBezTo>
                  <a:cubicBezTo>
                    <a:pt x="394" y="170"/>
                    <a:pt x="406" y="104"/>
                    <a:pt x="402" y="35"/>
                  </a:cubicBezTo>
                  <a:cubicBezTo>
                    <a:pt x="320" y="0"/>
                    <a:pt x="320" y="0"/>
                    <a:pt x="320" y="0"/>
                  </a:cubicBezTo>
                  <a:cubicBezTo>
                    <a:pt x="254" y="43"/>
                    <a:pt x="254" y="43"/>
                    <a:pt x="254" y="43"/>
                  </a:cubicBezTo>
                  <a:cubicBezTo>
                    <a:pt x="256" y="81"/>
                    <a:pt x="251" y="118"/>
                    <a:pt x="240" y="152"/>
                  </a:cubicBezTo>
                  <a:cubicBezTo>
                    <a:pt x="194" y="156"/>
                    <a:pt x="151" y="185"/>
                    <a:pt x="132" y="231"/>
                  </a:cubicBezTo>
                  <a:cubicBezTo>
                    <a:pt x="121" y="258"/>
                    <a:pt x="120" y="287"/>
                    <a:pt x="126" y="313"/>
                  </a:cubicBezTo>
                  <a:cubicBezTo>
                    <a:pt x="90" y="340"/>
                    <a:pt x="47" y="360"/>
                    <a:pt x="0" y="369"/>
                  </a:cubicBezTo>
                  <a:cubicBezTo>
                    <a:pt x="47" y="441"/>
                    <a:pt x="47" y="441"/>
                    <a:pt x="47" y="441"/>
                  </a:cubicBezTo>
                  <a:cubicBezTo>
                    <a:pt x="14" y="518"/>
                    <a:pt x="14" y="518"/>
                    <a:pt x="14" y="518"/>
                  </a:cubicBezTo>
                  <a:cubicBezTo>
                    <a:pt x="102" y="503"/>
                    <a:pt x="180" y="465"/>
                    <a:pt x="243" y="410"/>
                  </a:cubicBezTo>
                  <a:cubicBezTo>
                    <a:pt x="297" y="413"/>
                    <a:pt x="349" y="382"/>
                    <a:pt x="370" y="330"/>
                  </a:cubicBezTo>
                  <a:close/>
                </a:path>
              </a:pathLst>
            </a:custGeom>
            <a:solidFill>
              <a:srgbClr val="4C606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 rot="550092">
              <a:off x="3582789" y="4296682"/>
              <a:ext cx="1942524" cy="1595438"/>
            </a:xfrm>
            <a:custGeom>
              <a:avLst/>
              <a:gdLst>
                <a:gd name="T0" fmla="*/ 470 w 516"/>
                <a:gd name="T1" fmla="*/ 272 h 424"/>
                <a:gd name="T2" fmla="*/ 339 w 516"/>
                <a:gd name="T3" fmla="*/ 247 h 424"/>
                <a:gd name="T4" fmla="*/ 259 w 516"/>
                <a:gd name="T5" fmla="*/ 136 h 424"/>
                <a:gd name="T6" fmla="*/ 196 w 516"/>
                <a:gd name="T7" fmla="*/ 127 h 424"/>
                <a:gd name="T8" fmla="*/ 149 w 516"/>
                <a:gd name="T9" fmla="*/ 0 h 424"/>
                <a:gd name="T10" fmla="*/ 84 w 516"/>
                <a:gd name="T11" fmla="*/ 42 h 424"/>
                <a:gd name="T12" fmla="*/ 0 w 516"/>
                <a:gd name="T13" fmla="*/ 7 h 424"/>
                <a:gd name="T14" fmla="*/ 84 w 516"/>
                <a:gd name="T15" fmla="*/ 227 h 424"/>
                <a:gd name="T16" fmla="*/ 161 w 516"/>
                <a:gd name="T17" fmla="*/ 374 h 424"/>
                <a:gd name="T18" fmla="*/ 259 w 516"/>
                <a:gd name="T19" fmla="*/ 374 h 424"/>
                <a:gd name="T20" fmla="*/ 483 w 516"/>
                <a:gd name="T21" fmla="*/ 421 h 424"/>
                <a:gd name="T22" fmla="*/ 516 w 516"/>
                <a:gd name="T23" fmla="*/ 343 h 424"/>
                <a:gd name="T24" fmla="*/ 470 w 516"/>
                <a:gd name="T25" fmla="*/ 27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16" h="424">
                  <a:moveTo>
                    <a:pt x="470" y="272"/>
                  </a:moveTo>
                  <a:cubicBezTo>
                    <a:pt x="424" y="273"/>
                    <a:pt x="379" y="264"/>
                    <a:pt x="339" y="247"/>
                  </a:cubicBezTo>
                  <a:cubicBezTo>
                    <a:pt x="336" y="199"/>
                    <a:pt x="306" y="155"/>
                    <a:pt x="259" y="136"/>
                  </a:cubicBezTo>
                  <a:cubicBezTo>
                    <a:pt x="239" y="127"/>
                    <a:pt x="217" y="124"/>
                    <a:pt x="196" y="127"/>
                  </a:cubicBezTo>
                  <a:cubicBezTo>
                    <a:pt x="172" y="89"/>
                    <a:pt x="156" y="46"/>
                    <a:pt x="149" y="0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9" y="89"/>
                    <a:pt x="39" y="164"/>
                    <a:pt x="84" y="227"/>
                  </a:cubicBezTo>
                  <a:cubicBezTo>
                    <a:pt x="71" y="287"/>
                    <a:pt x="102" y="350"/>
                    <a:pt x="161" y="374"/>
                  </a:cubicBezTo>
                  <a:cubicBezTo>
                    <a:pt x="194" y="388"/>
                    <a:pt x="229" y="387"/>
                    <a:pt x="259" y="374"/>
                  </a:cubicBezTo>
                  <a:cubicBezTo>
                    <a:pt x="327" y="407"/>
                    <a:pt x="403" y="424"/>
                    <a:pt x="483" y="421"/>
                  </a:cubicBezTo>
                  <a:cubicBezTo>
                    <a:pt x="516" y="343"/>
                    <a:pt x="516" y="343"/>
                    <a:pt x="516" y="343"/>
                  </a:cubicBezTo>
                  <a:lnTo>
                    <a:pt x="470" y="272"/>
                  </a:lnTo>
                  <a:close/>
                </a:path>
              </a:pathLst>
            </a:custGeom>
            <a:solidFill>
              <a:srgbClr val="F8300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0"/>
            <p:cNvSpPr/>
            <p:nvPr/>
          </p:nvSpPr>
          <p:spPr bwMode="auto">
            <a:xfrm rot="550092">
              <a:off x="4157763" y="5098369"/>
              <a:ext cx="411377" cy="274638"/>
            </a:xfrm>
            <a:custGeom>
              <a:avLst/>
              <a:gdLst>
                <a:gd name="T0" fmla="*/ 259 w 259"/>
                <a:gd name="T1" fmla="*/ 173 h 173"/>
                <a:gd name="T2" fmla="*/ 0 w 259"/>
                <a:gd name="T3" fmla="*/ 173 h 173"/>
                <a:gd name="T4" fmla="*/ 0 w 259"/>
                <a:gd name="T5" fmla="*/ 0 h 173"/>
                <a:gd name="T6" fmla="*/ 128 w 259"/>
                <a:gd name="T7" fmla="*/ 85 h 173"/>
                <a:gd name="T8" fmla="*/ 259 w 259"/>
                <a:gd name="T9" fmla="*/ 0 h 173"/>
                <a:gd name="T10" fmla="*/ 259 w 259"/>
                <a:gd name="T11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9" h="173">
                  <a:moveTo>
                    <a:pt x="259" y="173"/>
                  </a:moveTo>
                  <a:lnTo>
                    <a:pt x="0" y="173"/>
                  </a:lnTo>
                  <a:lnTo>
                    <a:pt x="0" y="0"/>
                  </a:lnTo>
                  <a:lnTo>
                    <a:pt x="128" y="85"/>
                  </a:lnTo>
                  <a:lnTo>
                    <a:pt x="259" y="0"/>
                  </a:lnTo>
                  <a:lnTo>
                    <a:pt x="259" y="17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1"/>
            <p:cNvSpPr/>
            <p:nvPr/>
          </p:nvSpPr>
          <p:spPr bwMode="auto">
            <a:xfrm rot="550092">
              <a:off x="4157763" y="5060269"/>
              <a:ext cx="411377" cy="134938"/>
            </a:xfrm>
            <a:custGeom>
              <a:avLst/>
              <a:gdLst>
                <a:gd name="T0" fmla="*/ 259 w 259"/>
                <a:gd name="T1" fmla="*/ 0 h 85"/>
                <a:gd name="T2" fmla="*/ 0 w 259"/>
                <a:gd name="T3" fmla="*/ 0 h 85"/>
                <a:gd name="T4" fmla="*/ 0 w 259"/>
                <a:gd name="T5" fmla="*/ 2 h 85"/>
                <a:gd name="T6" fmla="*/ 128 w 259"/>
                <a:gd name="T7" fmla="*/ 85 h 85"/>
                <a:gd name="T8" fmla="*/ 259 w 259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9" h="85">
                  <a:moveTo>
                    <a:pt x="259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128" y="85"/>
                  </a:lnTo>
                  <a:lnTo>
                    <a:pt x="25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2"/>
            <p:cNvSpPr>
              <a:spLocks noEditPoints="1"/>
            </p:cNvSpPr>
            <p:nvPr/>
          </p:nvSpPr>
          <p:spPr bwMode="auto">
            <a:xfrm rot="407154">
              <a:off x="6396480" y="4949766"/>
              <a:ext cx="338314" cy="447675"/>
            </a:xfrm>
            <a:custGeom>
              <a:avLst/>
              <a:gdLst>
                <a:gd name="T0" fmla="*/ 19 w 90"/>
                <a:gd name="T1" fmla="*/ 4 h 119"/>
                <a:gd name="T2" fmla="*/ 76 w 90"/>
                <a:gd name="T3" fmla="*/ 5 h 119"/>
                <a:gd name="T4" fmla="*/ 85 w 90"/>
                <a:gd name="T5" fmla="*/ 61 h 119"/>
                <a:gd name="T6" fmla="*/ 74 w 90"/>
                <a:gd name="T7" fmla="*/ 115 h 119"/>
                <a:gd name="T8" fmla="*/ 14 w 90"/>
                <a:gd name="T9" fmla="*/ 115 h 119"/>
                <a:gd name="T10" fmla="*/ 4 w 90"/>
                <a:gd name="T11" fmla="*/ 61 h 119"/>
                <a:gd name="T12" fmla="*/ 4 w 90"/>
                <a:gd name="T13" fmla="*/ 37 h 119"/>
                <a:gd name="T14" fmla="*/ 19 w 90"/>
                <a:gd name="T15" fmla="*/ 4 h 119"/>
                <a:gd name="T16" fmla="*/ 14 w 90"/>
                <a:gd name="T17" fmla="*/ 55 h 119"/>
                <a:gd name="T18" fmla="*/ 17 w 90"/>
                <a:gd name="T19" fmla="*/ 89 h 119"/>
                <a:gd name="T20" fmla="*/ 44 w 90"/>
                <a:gd name="T21" fmla="*/ 91 h 119"/>
                <a:gd name="T22" fmla="*/ 71 w 90"/>
                <a:gd name="T23" fmla="*/ 89 h 119"/>
                <a:gd name="T24" fmla="*/ 74 w 90"/>
                <a:gd name="T25" fmla="*/ 54 h 119"/>
                <a:gd name="T26" fmla="*/ 71 w 90"/>
                <a:gd name="T27" fmla="*/ 18 h 119"/>
                <a:gd name="T28" fmla="*/ 22 w 90"/>
                <a:gd name="T29" fmla="*/ 16 h 119"/>
                <a:gd name="T30" fmla="*/ 14 w 90"/>
                <a:gd name="T31" fmla="*/ 55 h 119"/>
                <a:gd name="T32" fmla="*/ 45 w 90"/>
                <a:gd name="T33" fmla="*/ 110 h 119"/>
                <a:gd name="T34" fmla="*/ 42 w 90"/>
                <a:gd name="T35" fmla="*/ 97 h 119"/>
                <a:gd name="T36" fmla="*/ 45 w 90"/>
                <a:gd name="T37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0" h="119">
                  <a:moveTo>
                    <a:pt x="19" y="4"/>
                  </a:moveTo>
                  <a:cubicBezTo>
                    <a:pt x="31" y="2"/>
                    <a:pt x="66" y="0"/>
                    <a:pt x="76" y="5"/>
                  </a:cubicBezTo>
                  <a:cubicBezTo>
                    <a:pt x="89" y="13"/>
                    <a:pt x="85" y="41"/>
                    <a:pt x="85" y="61"/>
                  </a:cubicBezTo>
                  <a:cubicBezTo>
                    <a:pt x="85" y="81"/>
                    <a:pt x="90" y="109"/>
                    <a:pt x="74" y="115"/>
                  </a:cubicBezTo>
                  <a:cubicBezTo>
                    <a:pt x="65" y="119"/>
                    <a:pt x="22" y="119"/>
                    <a:pt x="14" y="115"/>
                  </a:cubicBezTo>
                  <a:cubicBezTo>
                    <a:pt x="0" y="109"/>
                    <a:pt x="4" y="82"/>
                    <a:pt x="4" y="61"/>
                  </a:cubicBezTo>
                  <a:cubicBezTo>
                    <a:pt x="4" y="51"/>
                    <a:pt x="4" y="44"/>
                    <a:pt x="4" y="37"/>
                  </a:cubicBezTo>
                  <a:cubicBezTo>
                    <a:pt x="4" y="20"/>
                    <a:pt x="2" y="7"/>
                    <a:pt x="19" y="4"/>
                  </a:cubicBezTo>
                  <a:close/>
                  <a:moveTo>
                    <a:pt x="14" y="55"/>
                  </a:moveTo>
                  <a:cubicBezTo>
                    <a:pt x="14" y="69"/>
                    <a:pt x="13" y="85"/>
                    <a:pt x="17" y="89"/>
                  </a:cubicBezTo>
                  <a:cubicBezTo>
                    <a:pt x="22" y="93"/>
                    <a:pt x="38" y="91"/>
                    <a:pt x="44" y="91"/>
                  </a:cubicBezTo>
                  <a:cubicBezTo>
                    <a:pt x="51" y="91"/>
                    <a:pt x="67" y="93"/>
                    <a:pt x="71" y="89"/>
                  </a:cubicBezTo>
                  <a:cubicBezTo>
                    <a:pt x="77" y="83"/>
                    <a:pt x="74" y="66"/>
                    <a:pt x="74" y="54"/>
                  </a:cubicBezTo>
                  <a:cubicBezTo>
                    <a:pt x="74" y="41"/>
                    <a:pt x="77" y="24"/>
                    <a:pt x="71" y="18"/>
                  </a:cubicBezTo>
                  <a:cubicBezTo>
                    <a:pt x="66" y="13"/>
                    <a:pt x="33" y="13"/>
                    <a:pt x="22" y="16"/>
                  </a:cubicBezTo>
                  <a:cubicBezTo>
                    <a:pt x="11" y="19"/>
                    <a:pt x="14" y="36"/>
                    <a:pt x="14" y="55"/>
                  </a:cubicBezTo>
                  <a:close/>
                  <a:moveTo>
                    <a:pt x="45" y="110"/>
                  </a:moveTo>
                  <a:cubicBezTo>
                    <a:pt x="53" y="109"/>
                    <a:pt x="53" y="93"/>
                    <a:pt x="42" y="97"/>
                  </a:cubicBezTo>
                  <a:cubicBezTo>
                    <a:pt x="34" y="100"/>
                    <a:pt x="38" y="110"/>
                    <a:pt x="45" y="1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3"/>
            <p:cNvSpPr/>
            <p:nvPr/>
          </p:nvSpPr>
          <p:spPr bwMode="auto">
            <a:xfrm rot="566157">
              <a:off x="6508168" y="3388295"/>
              <a:ext cx="71475" cy="104775"/>
            </a:xfrm>
            <a:custGeom>
              <a:avLst/>
              <a:gdLst>
                <a:gd name="T0" fmla="*/ 0 w 19"/>
                <a:gd name="T1" fmla="*/ 0 h 28"/>
                <a:gd name="T2" fmla="*/ 0 w 19"/>
                <a:gd name="T3" fmla="*/ 28 h 28"/>
                <a:gd name="T4" fmla="*/ 19 w 19"/>
                <a:gd name="T5" fmla="*/ 4 h 28"/>
                <a:gd name="T6" fmla="*/ 0 w 19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8">
                  <a:moveTo>
                    <a:pt x="0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7" y="25"/>
                    <a:pt x="14" y="16"/>
                    <a:pt x="19" y="4"/>
                  </a:cubicBezTo>
                  <a:cubicBezTo>
                    <a:pt x="13" y="2"/>
                    <a:pt x="6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4"/>
            <p:cNvSpPr/>
            <p:nvPr/>
          </p:nvSpPr>
          <p:spPr bwMode="auto">
            <a:xfrm rot="566157">
              <a:off x="6508168" y="3283519"/>
              <a:ext cx="90535" cy="96838"/>
            </a:xfrm>
            <a:custGeom>
              <a:avLst/>
              <a:gdLst>
                <a:gd name="T0" fmla="*/ 24 w 24"/>
                <a:gd name="T1" fmla="*/ 0 h 26"/>
                <a:gd name="T2" fmla="*/ 0 w 24"/>
                <a:gd name="T3" fmla="*/ 0 h 26"/>
                <a:gd name="T4" fmla="*/ 0 w 24"/>
                <a:gd name="T5" fmla="*/ 21 h 26"/>
                <a:gd name="T6" fmla="*/ 21 w 24"/>
                <a:gd name="T7" fmla="*/ 26 h 26"/>
                <a:gd name="T8" fmla="*/ 24 w 24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6">
                  <a:moveTo>
                    <a:pt x="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7" y="21"/>
                    <a:pt x="14" y="23"/>
                    <a:pt x="21" y="26"/>
                  </a:cubicBezTo>
                  <a:cubicBezTo>
                    <a:pt x="23" y="18"/>
                    <a:pt x="24" y="9"/>
                    <a:pt x="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5"/>
            <p:cNvSpPr/>
            <p:nvPr/>
          </p:nvSpPr>
          <p:spPr bwMode="auto">
            <a:xfrm rot="566157">
              <a:off x="6508168" y="3162869"/>
              <a:ext cx="90535" cy="96838"/>
            </a:xfrm>
            <a:custGeom>
              <a:avLst/>
              <a:gdLst>
                <a:gd name="T0" fmla="*/ 0 w 24"/>
                <a:gd name="T1" fmla="*/ 5 h 26"/>
                <a:gd name="T2" fmla="*/ 0 w 24"/>
                <a:gd name="T3" fmla="*/ 26 h 26"/>
                <a:gd name="T4" fmla="*/ 24 w 24"/>
                <a:gd name="T5" fmla="*/ 26 h 26"/>
                <a:gd name="T6" fmla="*/ 20 w 24"/>
                <a:gd name="T7" fmla="*/ 0 h 26"/>
                <a:gd name="T8" fmla="*/ 0 w 24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6">
                  <a:moveTo>
                    <a:pt x="0" y="5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4" y="17"/>
                    <a:pt x="22" y="8"/>
                    <a:pt x="20" y="0"/>
                  </a:cubicBezTo>
                  <a:cubicBezTo>
                    <a:pt x="14" y="3"/>
                    <a:pt x="7" y="4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6"/>
            <p:cNvSpPr/>
            <p:nvPr/>
          </p:nvSpPr>
          <p:spPr bwMode="auto">
            <a:xfrm rot="566157">
              <a:off x="6406516" y="3388295"/>
              <a:ext cx="79416" cy="104775"/>
            </a:xfrm>
            <a:custGeom>
              <a:avLst/>
              <a:gdLst>
                <a:gd name="T0" fmla="*/ 21 w 21"/>
                <a:gd name="T1" fmla="*/ 28 h 28"/>
                <a:gd name="T2" fmla="*/ 21 w 21"/>
                <a:gd name="T3" fmla="*/ 0 h 28"/>
                <a:gd name="T4" fmla="*/ 0 w 21"/>
                <a:gd name="T5" fmla="*/ 4 h 28"/>
                <a:gd name="T6" fmla="*/ 21 w 21"/>
                <a:gd name="T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8">
                  <a:moveTo>
                    <a:pt x="21" y="28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4" y="0"/>
                    <a:pt x="7" y="1"/>
                    <a:pt x="0" y="4"/>
                  </a:cubicBezTo>
                  <a:cubicBezTo>
                    <a:pt x="5" y="17"/>
                    <a:pt x="13" y="26"/>
                    <a:pt x="21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7"/>
            <p:cNvSpPr/>
            <p:nvPr/>
          </p:nvSpPr>
          <p:spPr bwMode="auto">
            <a:xfrm rot="566157">
              <a:off x="6387456" y="3166045"/>
              <a:ext cx="98476" cy="93663"/>
            </a:xfrm>
            <a:custGeom>
              <a:avLst/>
              <a:gdLst>
                <a:gd name="T0" fmla="*/ 0 w 26"/>
                <a:gd name="T1" fmla="*/ 25 h 25"/>
                <a:gd name="T2" fmla="*/ 26 w 26"/>
                <a:gd name="T3" fmla="*/ 25 h 25"/>
                <a:gd name="T4" fmla="*/ 26 w 26"/>
                <a:gd name="T5" fmla="*/ 4 h 25"/>
                <a:gd name="T6" fmla="*/ 4 w 26"/>
                <a:gd name="T7" fmla="*/ 0 h 25"/>
                <a:gd name="T8" fmla="*/ 0 w 26"/>
                <a:gd name="T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0" y="25"/>
                  </a:moveTo>
                  <a:cubicBezTo>
                    <a:pt x="26" y="25"/>
                    <a:pt x="26" y="25"/>
                    <a:pt x="26" y="25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18" y="4"/>
                    <a:pt x="11" y="2"/>
                    <a:pt x="4" y="0"/>
                  </a:cubicBezTo>
                  <a:cubicBezTo>
                    <a:pt x="2" y="7"/>
                    <a:pt x="0" y="16"/>
                    <a:pt x="0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8"/>
            <p:cNvSpPr/>
            <p:nvPr/>
          </p:nvSpPr>
          <p:spPr bwMode="auto">
            <a:xfrm rot="566157">
              <a:off x="6508168" y="3061270"/>
              <a:ext cx="66710" cy="93663"/>
            </a:xfrm>
            <a:custGeom>
              <a:avLst/>
              <a:gdLst>
                <a:gd name="T0" fmla="*/ 0 w 18"/>
                <a:gd name="T1" fmla="*/ 0 h 25"/>
                <a:gd name="T2" fmla="*/ 0 w 18"/>
                <a:gd name="T3" fmla="*/ 25 h 25"/>
                <a:gd name="T4" fmla="*/ 18 w 18"/>
                <a:gd name="T5" fmla="*/ 21 h 25"/>
                <a:gd name="T6" fmla="*/ 0 w 18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25">
                  <a:moveTo>
                    <a:pt x="0" y="0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6" y="25"/>
                    <a:pt x="12" y="23"/>
                    <a:pt x="18" y="21"/>
                  </a:cubicBezTo>
                  <a:cubicBezTo>
                    <a:pt x="13" y="10"/>
                    <a:pt x="7" y="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9"/>
            <p:cNvSpPr/>
            <p:nvPr/>
          </p:nvSpPr>
          <p:spPr bwMode="auto">
            <a:xfrm rot="566157">
              <a:off x="6409691" y="3056507"/>
              <a:ext cx="76240" cy="98425"/>
            </a:xfrm>
            <a:custGeom>
              <a:avLst/>
              <a:gdLst>
                <a:gd name="T0" fmla="*/ 20 w 20"/>
                <a:gd name="T1" fmla="*/ 26 h 26"/>
                <a:gd name="T2" fmla="*/ 20 w 20"/>
                <a:gd name="T3" fmla="*/ 0 h 26"/>
                <a:gd name="T4" fmla="*/ 0 w 20"/>
                <a:gd name="T5" fmla="*/ 22 h 26"/>
                <a:gd name="T6" fmla="*/ 20 w 20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6">
                  <a:moveTo>
                    <a:pt x="20" y="26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2" y="2"/>
                    <a:pt x="5" y="11"/>
                    <a:pt x="0" y="22"/>
                  </a:cubicBezTo>
                  <a:cubicBezTo>
                    <a:pt x="6" y="25"/>
                    <a:pt x="13" y="26"/>
                    <a:pt x="20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0"/>
            <p:cNvSpPr/>
            <p:nvPr/>
          </p:nvSpPr>
          <p:spPr bwMode="auto">
            <a:xfrm rot="566157">
              <a:off x="6387456" y="3283519"/>
              <a:ext cx="98476" cy="96838"/>
            </a:xfrm>
            <a:custGeom>
              <a:avLst/>
              <a:gdLst>
                <a:gd name="T0" fmla="*/ 3 w 26"/>
                <a:gd name="T1" fmla="*/ 26 h 26"/>
                <a:gd name="T2" fmla="*/ 26 w 26"/>
                <a:gd name="T3" fmla="*/ 21 h 26"/>
                <a:gd name="T4" fmla="*/ 26 w 26"/>
                <a:gd name="T5" fmla="*/ 0 h 26"/>
                <a:gd name="T6" fmla="*/ 0 w 26"/>
                <a:gd name="T7" fmla="*/ 0 h 26"/>
                <a:gd name="T8" fmla="*/ 3 w 26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6">
                  <a:moveTo>
                    <a:pt x="3" y="26"/>
                  </a:moveTo>
                  <a:cubicBezTo>
                    <a:pt x="10" y="23"/>
                    <a:pt x="18" y="21"/>
                    <a:pt x="26" y="2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1" y="18"/>
                    <a:pt x="3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1"/>
            <p:cNvSpPr/>
            <p:nvPr/>
          </p:nvSpPr>
          <p:spPr bwMode="auto">
            <a:xfrm rot="566157">
              <a:off x="6263566" y="3283519"/>
              <a:ext cx="112772" cy="146050"/>
            </a:xfrm>
            <a:custGeom>
              <a:avLst/>
              <a:gdLst>
                <a:gd name="T0" fmla="*/ 30 w 30"/>
                <a:gd name="T1" fmla="*/ 28 h 39"/>
                <a:gd name="T2" fmla="*/ 27 w 30"/>
                <a:gd name="T3" fmla="*/ 0 h 39"/>
                <a:gd name="T4" fmla="*/ 0 w 30"/>
                <a:gd name="T5" fmla="*/ 0 h 39"/>
                <a:gd name="T6" fmla="*/ 16 w 30"/>
                <a:gd name="T7" fmla="*/ 39 h 39"/>
                <a:gd name="T8" fmla="*/ 30 w 30"/>
                <a:gd name="T9" fmla="*/ 2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9">
                  <a:moveTo>
                    <a:pt x="30" y="28"/>
                  </a:moveTo>
                  <a:cubicBezTo>
                    <a:pt x="28" y="20"/>
                    <a:pt x="27" y="1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5"/>
                    <a:pt x="7" y="28"/>
                    <a:pt x="16" y="39"/>
                  </a:cubicBezTo>
                  <a:cubicBezTo>
                    <a:pt x="20" y="35"/>
                    <a:pt x="25" y="31"/>
                    <a:pt x="30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2"/>
            <p:cNvSpPr/>
            <p:nvPr/>
          </p:nvSpPr>
          <p:spPr bwMode="auto">
            <a:xfrm rot="566157">
              <a:off x="6541523" y="3050156"/>
              <a:ext cx="101653" cy="77788"/>
            </a:xfrm>
            <a:custGeom>
              <a:avLst/>
              <a:gdLst>
                <a:gd name="T0" fmla="*/ 0 w 27"/>
                <a:gd name="T1" fmla="*/ 0 h 21"/>
                <a:gd name="T2" fmla="*/ 15 w 27"/>
                <a:gd name="T3" fmla="*/ 21 h 21"/>
                <a:gd name="T4" fmla="*/ 27 w 27"/>
                <a:gd name="T5" fmla="*/ 12 h 21"/>
                <a:gd name="T6" fmla="*/ 0 w 27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1">
                  <a:moveTo>
                    <a:pt x="0" y="0"/>
                  </a:moveTo>
                  <a:cubicBezTo>
                    <a:pt x="6" y="4"/>
                    <a:pt x="11" y="11"/>
                    <a:pt x="15" y="21"/>
                  </a:cubicBezTo>
                  <a:cubicBezTo>
                    <a:pt x="19" y="19"/>
                    <a:pt x="23" y="16"/>
                    <a:pt x="27" y="12"/>
                  </a:cubicBezTo>
                  <a:cubicBezTo>
                    <a:pt x="19" y="6"/>
                    <a:pt x="10" y="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3"/>
            <p:cNvSpPr/>
            <p:nvPr/>
          </p:nvSpPr>
          <p:spPr bwMode="auto">
            <a:xfrm rot="566157">
              <a:off x="6609821" y="3283520"/>
              <a:ext cx="115948" cy="149225"/>
            </a:xfrm>
            <a:custGeom>
              <a:avLst/>
              <a:gdLst>
                <a:gd name="T0" fmla="*/ 4 w 31"/>
                <a:gd name="T1" fmla="*/ 0 h 40"/>
                <a:gd name="T2" fmla="*/ 0 w 31"/>
                <a:gd name="T3" fmla="*/ 29 h 40"/>
                <a:gd name="T4" fmla="*/ 15 w 31"/>
                <a:gd name="T5" fmla="*/ 40 h 40"/>
                <a:gd name="T6" fmla="*/ 31 w 31"/>
                <a:gd name="T7" fmla="*/ 0 h 40"/>
                <a:gd name="T8" fmla="*/ 4 w 31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40">
                  <a:moveTo>
                    <a:pt x="4" y="0"/>
                  </a:moveTo>
                  <a:cubicBezTo>
                    <a:pt x="4" y="10"/>
                    <a:pt x="2" y="20"/>
                    <a:pt x="0" y="29"/>
                  </a:cubicBezTo>
                  <a:cubicBezTo>
                    <a:pt x="5" y="32"/>
                    <a:pt x="10" y="36"/>
                    <a:pt x="15" y="40"/>
                  </a:cubicBezTo>
                  <a:cubicBezTo>
                    <a:pt x="25" y="30"/>
                    <a:pt x="31" y="15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4"/>
            <p:cNvSpPr/>
            <p:nvPr/>
          </p:nvSpPr>
          <p:spPr bwMode="auto">
            <a:xfrm rot="566157">
              <a:off x="6346159" y="3050156"/>
              <a:ext cx="93712" cy="77788"/>
            </a:xfrm>
            <a:custGeom>
              <a:avLst/>
              <a:gdLst>
                <a:gd name="T0" fmla="*/ 11 w 25"/>
                <a:gd name="T1" fmla="*/ 21 h 21"/>
                <a:gd name="T2" fmla="*/ 25 w 25"/>
                <a:gd name="T3" fmla="*/ 0 h 21"/>
                <a:gd name="T4" fmla="*/ 0 w 25"/>
                <a:gd name="T5" fmla="*/ 13 h 21"/>
                <a:gd name="T6" fmla="*/ 11 w 25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1">
                  <a:moveTo>
                    <a:pt x="11" y="21"/>
                  </a:moveTo>
                  <a:cubicBezTo>
                    <a:pt x="15" y="12"/>
                    <a:pt x="20" y="5"/>
                    <a:pt x="25" y="0"/>
                  </a:cubicBezTo>
                  <a:cubicBezTo>
                    <a:pt x="16" y="3"/>
                    <a:pt x="7" y="7"/>
                    <a:pt x="0" y="13"/>
                  </a:cubicBezTo>
                  <a:cubicBezTo>
                    <a:pt x="3" y="17"/>
                    <a:pt x="7" y="19"/>
                    <a:pt x="11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5"/>
            <p:cNvSpPr/>
            <p:nvPr/>
          </p:nvSpPr>
          <p:spPr bwMode="auto">
            <a:xfrm rot="566157">
              <a:off x="6605056" y="3113656"/>
              <a:ext cx="120713" cy="146050"/>
            </a:xfrm>
            <a:custGeom>
              <a:avLst/>
              <a:gdLst>
                <a:gd name="T0" fmla="*/ 0 w 32"/>
                <a:gd name="T1" fmla="*/ 10 h 39"/>
                <a:gd name="T2" fmla="*/ 5 w 32"/>
                <a:gd name="T3" fmla="*/ 39 h 39"/>
                <a:gd name="T4" fmla="*/ 32 w 32"/>
                <a:gd name="T5" fmla="*/ 39 h 39"/>
                <a:gd name="T6" fmla="*/ 15 w 32"/>
                <a:gd name="T7" fmla="*/ 0 h 39"/>
                <a:gd name="T8" fmla="*/ 0 w 32"/>
                <a:gd name="T9" fmla="*/ 1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9">
                  <a:moveTo>
                    <a:pt x="0" y="10"/>
                  </a:moveTo>
                  <a:cubicBezTo>
                    <a:pt x="3" y="19"/>
                    <a:pt x="4" y="29"/>
                    <a:pt x="5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1" y="24"/>
                    <a:pt x="25" y="10"/>
                    <a:pt x="15" y="0"/>
                  </a:cubicBezTo>
                  <a:cubicBezTo>
                    <a:pt x="10" y="4"/>
                    <a:pt x="6" y="7"/>
                    <a:pt x="0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6"/>
            <p:cNvSpPr/>
            <p:nvPr/>
          </p:nvSpPr>
          <p:spPr bwMode="auto">
            <a:xfrm rot="566157">
              <a:off x="6266743" y="3116832"/>
              <a:ext cx="112772" cy="142875"/>
            </a:xfrm>
            <a:custGeom>
              <a:avLst/>
              <a:gdLst>
                <a:gd name="T0" fmla="*/ 26 w 30"/>
                <a:gd name="T1" fmla="*/ 38 h 38"/>
                <a:gd name="T2" fmla="*/ 30 w 30"/>
                <a:gd name="T3" fmla="*/ 10 h 38"/>
                <a:gd name="T4" fmla="*/ 16 w 30"/>
                <a:gd name="T5" fmla="*/ 0 h 38"/>
                <a:gd name="T6" fmla="*/ 0 w 30"/>
                <a:gd name="T7" fmla="*/ 38 h 38"/>
                <a:gd name="T8" fmla="*/ 26 w 30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8">
                  <a:moveTo>
                    <a:pt x="26" y="38"/>
                  </a:moveTo>
                  <a:cubicBezTo>
                    <a:pt x="26" y="28"/>
                    <a:pt x="27" y="18"/>
                    <a:pt x="30" y="10"/>
                  </a:cubicBezTo>
                  <a:cubicBezTo>
                    <a:pt x="25" y="7"/>
                    <a:pt x="20" y="4"/>
                    <a:pt x="16" y="0"/>
                  </a:cubicBezTo>
                  <a:cubicBezTo>
                    <a:pt x="7" y="10"/>
                    <a:pt x="1" y="23"/>
                    <a:pt x="0" y="38"/>
                  </a:cubicBezTo>
                  <a:cubicBezTo>
                    <a:pt x="26" y="38"/>
                    <a:pt x="26" y="38"/>
                    <a:pt x="26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7"/>
            <p:cNvSpPr/>
            <p:nvPr/>
          </p:nvSpPr>
          <p:spPr bwMode="auto">
            <a:xfrm rot="566157">
              <a:off x="6549465" y="3415282"/>
              <a:ext cx="96888" cy="85725"/>
            </a:xfrm>
            <a:custGeom>
              <a:avLst/>
              <a:gdLst>
                <a:gd name="T0" fmla="*/ 14 w 26"/>
                <a:gd name="T1" fmla="*/ 0 h 23"/>
                <a:gd name="T2" fmla="*/ 0 w 26"/>
                <a:gd name="T3" fmla="*/ 23 h 23"/>
                <a:gd name="T4" fmla="*/ 26 w 26"/>
                <a:gd name="T5" fmla="*/ 10 h 23"/>
                <a:gd name="T6" fmla="*/ 14 w 26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3">
                  <a:moveTo>
                    <a:pt x="14" y="0"/>
                  </a:moveTo>
                  <a:cubicBezTo>
                    <a:pt x="10" y="10"/>
                    <a:pt x="5" y="18"/>
                    <a:pt x="0" y="23"/>
                  </a:cubicBezTo>
                  <a:cubicBezTo>
                    <a:pt x="9" y="21"/>
                    <a:pt x="18" y="16"/>
                    <a:pt x="26" y="10"/>
                  </a:cubicBezTo>
                  <a:cubicBezTo>
                    <a:pt x="22" y="6"/>
                    <a:pt x="18" y="3"/>
                    <a:pt x="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8"/>
            <p:cNvSpPr/>
            <p:nvPr/>
          </p:nvSpPr>
          <p:spPr bwMode="auto">
            <a:xfrm rot="566157">
              <a:off x="6341394" y="3415281"/>
              <a:ext cx="95300" cy="82550"/>
            </a:xfrm>
            <a:custGeom>
              <a:avLst/>
              <a:gdLst>
                <a:gd name="T0" fmla="*/ 11 w 25"/>
                <a:gd name="T1" fmla="*/ 0 h 22"/>
                <a:gd name="T2" fmla="*/ 0 w 25"/>
                <a:gd name="T3" fmla="*/ 9 h 22"/>
                <a:gd name="T4" fmla="*/ 25 w 25"/>
                <a:gd name="T5" fmla="*/ 22 h 22"/>
                <a:gd name="T6" fmla="*/ 11 w 25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2">
                  <a:moveTo>
                    <a:pt x="11" y="0"/>
                  </a:moveTo>
                  <a:cubicBezTo>
                    <a:pt x="7" y="2"/>
                    <a:pt x="3" y="5"/>
                    <a:pt x="0" y="9"/>
                  </a:cubicBezTo>
                  <a:cubicBezTo>
                    <a:pt x="7" y="15"/>
                    <a:pt x="15" y="20"/>
                    <a:pt x="25" y="22"/>
                  </a:cubicBezTo>
                  <a:cubicBezTo>
                    <a:pt x="19" y="18"/>
                    <a:pt x="15" y="10"/>
                    <a:pt x="1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9"/>
            <p:cNvSpPr>
              <a:spLocks noEditPoints="1"/>
            </p:cNvSpPr>
            <p:nvPr/>
          </p:nvSpPr>
          <p:spPr bwMode="auto">
            <a:xfrm rot="652296">
              <a:off x="4290275" y="2919982"/>
              <a:ext cx="430437" cy="436563"/>
            </a:xfrm>
            <a:custGeom>
              <a:avLst/>
              <a:gdLst>
                <a:gd name="T0" fmla="*/ 113 w 114"/>
                <a:gd name="T1" fmla="*/ 100 h 116"/>
                <a:gd name="T2" fmla="*/ 84 w 114"/>
                <a:gd name="T3" fmla="*/ 72 h 116"/>
                <a:gd name="T4" fmla="*/ 89 w 114"/>
                <a:gd name="T5" fmla="*/ 46 h 116"/>
                <a:gd name="T6" fmla="*/ 43 w 114"/>
                <a:gd name="T7" fmla="*/ 1 h 116"/>
                <a:gd name="T8" fmla="*/ 1 w 114"/>
                <a:gd name="T9" fmla="*/ 50 h 116"/>
                <a:gd name="T10" fmla="*/ 48 w 114"/>
                <a:gd name="T11" fmla="*/ 95 h 116"/>
                <a:gd name="T12" fmla="*/ 72 w 114"/>
                <a:gd name="T13" fmla="*/ 87 h 116"/>
                <a:gd name="T14" fmla="*/ 100 w 114"/>
                <a:gd name="T15" fmla="*/ 115 h 116"/>
                <a:gd name="T16" fmla="*/ 104 w 114"/>
                <a:gd name="T17" fmla="*/ 114 h 116"/>
                <a:gd name="T18" fmla="*/ 113 w 114"/>
                <a:gd name="T19" fmla="*/ 103 h 116"/>
                <a:gd name="T20" fmla="*/ 113 w 114"/>
                <a:gd name="T21" fmla="*/ 100 h 116"/>
                <a:gd name="T22" fmla="*/ 15 w 114"/>
                <a:gd name="T23" fmla="*/ 50 h 116"/>
                <a:gd name="T24" fmla="*/ 44 w 114"/>
                <a:gd name="T25" fmla="*/ 16 h 116"/>
                <a:gd name="T26" fmla="*/ 75 w 114"/>
                <a:gd name="T27" fmla="*/ 47 h 116"/>
                <a:gd name="T28" fmla="*/ 47 w 114"/>
                <a:gd name="T29" fmla="*/ 80 h 116"/>
                <a:gd name="T30" fmla="*/ 15 w 114"/>
                <a:gd name="T31" fmla="*/ 5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4" h="116">
                  <a:moveTo>
                    <a:pt x="113" y="100"/>
                  </a:moveTo>
                  <a:cubicBezTo>
                    <a:pt x="84" y="72"/>
                    <a:pt x="84" y="72"/>
                    <a:pt x="84" y="72"/>
                  </a:cubicBezTo>
                  <a:cubicBezTo>
                    <a:pt x="88" y="65"/>
                    <a:pt x="90" y="56"/>
                    <a:pt x="89" y="46"/>
                  </a:cubicBezTo>
                  <a:cubicBezTo>
                    <a:pt x="88" y="21"/>
                    <a:pt x="67" y="0"/>
                    <a:pt x="43" y="1"/>
                  </a:cubicBezTo>
                  <a:cubicBezTo>
                    <a:pt x="18" y="3"/>
                    <a:pt x="0" y="24"/>
                    <a:pt x="1" y="50"/>
                  </a:cubicBezTo>
                  <a:cubicBezTo>
                    <a:pt x="3" y="76"/>
                    <a:pt x="24" y="96"/>
                    <a:pt x="48" y="95"/>
                  </a:cubicBezTo>
                  <a:cubicBezTo>
                    <a:pt x="57" y="95"/>
                    <a:pt x="65" y="92"/>
                    <a:pt x="72" y="87"/>
                  </a:cubicBezTo>
                  <a:cubicBezTo>
                    <a:pt x="100" y="115"/>
                    <a:pt x="100" y="115"/>
                    <a:pt x="100" y="115"/>
                  </a:cubicBezTo>
                  <a:cubicBezTo>
                    <a:pt x="101" y="116"/>
                    <a:pt x="103" y="115"/>
                    <a:pt x="104" y="114"/>
                  </a:cubicBezTo>
                  <a:cubicBezTo>
                    <a:pt x="113" y="103"/>
                    <a:pt x="113" y="103"/>
                    <a:pt x="113" y="103"/>
                  </a:cubicBezTo>
                  <a:cubicBezTo>
                    <a:pt x="114" y="102"/>
                    <a:pt x="114" y="101"/>
                    <a:pt x="113" y="100"/>
                  </a:cubicBezTo>
                  <a:close/>
                  <a:moveTo>
                    <a:pt x="15" y="50"/>
                  </a:moveTo>
                  <a:cubicBezTo>
                    <a:pt x="14" y="32"/>
                    <a:pt x="27" y="17"/>
                    <a:pt x="44" y="16"/>
                  </a:cubicBezTo>
                  <a:cubicBezTo>
                    <a:pt x="60" y="16"/>
                    <a:pt x="74" y="29"/>
                    <a:pt x="75" y="47"/>
                  </a:cubicBezTo>
                  <a:cubicBezTo>
                    <a:pt x="76" y="65"/>
                    <a:pt x="64" y="80"/>
                    <a:pt x="47" y="80"/>
                  </a:cubicBezTo>
                  <a:cubicBezTo>
                    <a:pt x="31" y="81"/>
                    <a:pt x="16" y="67"/>
                    <a:pt x="15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文本框 16"/>
            <p:cNvSpPr txBox="1"/>
            <p:nvPr/>
          </p:nvSpPr>
          <p:spPr>
            <a:xfrm>
              <a:off x="1588034" y="2939071"/>
              <a:ext cx="164844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2000" b="1" dirty="0">
                  <a:solidFill>
                    <a:srgbClr val="4C6062"/>
                  </a:solidFill>
                  <a:latin typeface="微软雅黑" panose="020B0503020204020204" charset="-122"/>
                  <a:ea typeface="微软雅黑" panose="020B0503020204020204" charset="-122"/>
                </a:rPr>
                <a:t>整屏显示</a:t>
              </a:r>
              <a:endParaRPr lang="zh-CN" altLang="en-US" sz="2000" b="1" dirty="0">
                <a:solidFill>
                  <a:srgbClr val="4C606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" name="文本框 16"/>
            <p:cNvSpPr txBox="1"/>
            <p:nvPr/>
          </p:nvSpPr>
          <p:spPr>
            <a:xfrm>
              <a:off x="2071172" y="5176285"/>
              <a:ext cx="162287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2000" b="1" dirty="0">
                  <a:solidFill>
                    <a:srgbClr val="4C6062"/>
                  </a:solidFill>
                  <a:latin typeface="微软雅黑" panose="020B0503020204020204" charset="-122"/>
                  <a:ea typeface="微软雅黑" panose="020B0503020204020204" charset="-122"/>
                </a:rPr>
                <a:t>位置优越</a:t>
              </a:r>
              <a:endParaRPr lang="zh-CN" altLang="en-US" sz="2000" b="1" dirty="0">
                <a:solidFill>
                  <a:srgbClr val="4C606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5" name="文本框 16"/>
            <p:cNvSpPr txBox="1"/>
            <p:nvPr/>
          </p:nvSpPr>
          <p:spPr>
            <a:xfrm>
              <a:off x="7184418" y="5156949"/>
              <a:ext cx="137851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2000" b="1" dirty="0">
                  <a:solidFill>
                    <a:srgbClr val="4C6062"/>
                  </a:solidFill>
                  <a:latin typeface="微软雅黑" panose="020B0503020204020204" charset="-122"/>
                  <a:ea typeface="微软雅黑" panose="020B0503020204020204" charset="-122"/>
                </a:rPr>
                <a:t>针对性强</a:t>
              </a:r>
              <a:endParaRPr lang="zh-CN" altLang="en-US" sz="2000" b="1" dirty="0">
                <a:solidFill>
                  <a:srgbClr val="4C606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6" name="文本框 16"/>
            <p:cNvSpPr txBox="1"/>
            <p:nvPr/>
          </p:nvSpPr>
          <p:spPr>
            <a:xfrm>
              <a:off x="7411814" y="2954655"/>
              <a:ext cx="154837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2000" b="1" dirty="0">
                  <a:solidFill>
                    <a:srgbClr val="4C6062"/>
                  </a:solidFill>
                  <a:latin typeface="微软雅黑" panose="020B0503020204020204" charset="-122"/>
                  <a:ea typeface="微软雅黑" panose="020B0503020204020204" charset="-122"/>
                </a:rPr>
                <a:t>强制性曝光</a:t>
              </a:r>
              <a:endParaRPr lang="zh-CN" altLang="en-US" sz="2000" b="1" dirty="0">
                <a:solidFill>
                  <a:srgbClr val="4C606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1"/>
          <p:cNvSpPr>
            <a:spLocks noGrp="1"/>
          </p:cNvSpPr>
          <p:nvPr/>
        </p:nvSpPr>
        <p:spPr>
          <a:xfrm>
            <a:off x="2258060" y="332105"/>
            <a:ext cx="3876040" cy="46037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 defTabSz="121920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lang="zh-CN" altLang="en-US" sz="2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4.2.1  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开屏广告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特点</a:t>
            </a:r>
            <a:endParaRPr b="1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79425" y="1628775"/>
            <a:ext cx="11083925" cy="3830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50000"/>
              </a:lnSpc>
            </a:pPr>
            <a:r>
              <a:rPr lang="en-US" altLang="zh-CN" sz="18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  </a:t>
            </a:r>
            <a:r>
              <a:rPr lang="zh-CN" altLang="en-US" sz="18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sz="18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8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）整屏显示。</a:t>
            </a:r>
            <a:endParaRPr lang="zh-CN" altLang="en-US" sz="18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1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开屏广告采用整屏显示，具有较强的视觉冲击力，能最大限度地吸引受众查看，从而提高广告点击率和品牌的曝光率。</a:t>
            </a:r>
            <a:endParaRPr lang="zh-CN" altLang="en-US" sz="18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18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sz="18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18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）位置优越。</a:t>
            </a:r>
            <a:endParaRPr lang="zh-CN" altLang="en-US" sz="18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1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心理学中的</a:t>
            </a:r>
            <a:r>
              <a:rPr lang="en-US" altLang="zh-CN" sz="1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1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首因效应</a:t>
            </a:r>
            <a:r>
              <a:rPr lang="en-US" altLang="zh-CN" sz="1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1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证明，大众第一眼所接触到的事物会给其留下深刻的心理烙印和印象。</a:t>
            </a:r>
            <a:endParaRPr lang="zh-CN" altLang="en-US" sz="18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18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sz="18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8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）针对性强。</a:t>
            </a:r>
            <a:endParaRPr lang="zh-CN" altLang="en-US" sz="18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1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APP</a:t>
            </a:r>
            <a:r>
              <a:rPr lang="zh-CN" altLang="en-US" sz="1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会根据受众的浏览内容，定向投放有针对性的内容，精准性较强。</a:t>
            </a:r>
            <a:endParaRPr lang="zh-CN" altLang="en-US" sz="18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18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sz="18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zh-CN" altLang="en-US" sz="18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）强制性曝光。</a:t>
            </a:r>
            <a:endParaRPr lang="zh-CN" altLang="en-US" sz="18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1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由于开屏广告展示时间固定，所以可实现强制性曝光。</a:t>
            </a:r>
            <a:endParaRPr lang="zh-CN" altLang="en-US" sz="18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1"/>
          <p:cNvSpPr>
            <a:spLocks noGrp="1"/>
          </p:cNvSpPr>
          <p:nvPr/>
        </p:nvSpPr>
        <p:spPr>
          <a:xfrm>
            <a:off x="2258060" y="332105"/>
            <a:ext cx="3876040" cy="46037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 defTabSz="121920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lang="zh-CN" altLang="en-US" sz="2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4.2.2  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开屏广告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常见形式</a:t>
            </a:r>
            <a:endParaRPr b="1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15415" y="1125220"/>
            <a:ext cx="8074660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50000"/>
              </a:lnSpc>
            </a:pPr>
            <a:r>
              <a:rPr lang="zh-CN" altLang="en-US" sz="1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根据广告位尺寸、广告目的和广告图像形式可将开屏广告划分为不同的</a:t>
            </a:r>
            <a:r>
              <a:rPr lang="zh-CN" altLang="en-US" sz="1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形式。</a:t>
            </a:r>
            <a:endParaRPr lang="zh-CN" altLang="en-US" sz="18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55370" y="1701165"/>
            <a:ext cx="9640570" cy="133794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266700" algn="just" defTabSz="2667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en-US" altLang="zh-CN" sz="1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zh-CN" altLang="en-US" sz="1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）按广告位尺寸划分</a:t>
            </a:r>
            <a:endParaRPr lang="zh-CN" altLang="en-US" sz="18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266700" algn="just" defTabSz="2667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按照广告位尺寸可将开屏广告划分为</a:t>
            </a:r>
            <a:r>
              <a:rPr lang="zh-CN" altLang="en-US" sz="1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全屏式开屏广告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和</a:t>
            </a:r>
            <a:r>
              <a:rPr lang="zh-CN" altLang="en-US" sz="1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底部保留式开屏广告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两类。设计师在设计开屏广告前需要明确广告位的大小，避免底部被覆盖而导致广告信息展示不全面。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4" name="组合 3"/>
          <p:cNvGrpSpPr/>
          <p:nvPr>
            <p:custDataLst>
              <p:tags r:id="rId1"/>
            </p:custDataLst>
          </p:nvPr>
        </p:nvGrpSpPr>
        <p:grpSpPr>
          <a:xfrm>
            <a:off x="4008755" y="3756025"/>
            <a:ext cx="4556760" cy="2046605"/>
            <a:chOff x="2190000" y="2195647"/>
            <a:chExt cx="5743669" cy="2792672"/>
          </a:xfrm>
        </p:grpSpPr>
        <p:cxnSp>
          <p:nvCxnSpPr>
            <p:cNvPr id="9" name="直接连接符 8"/>
            <p:cNvCxnSpPr/>
            <p:nvPr>
              <p:custDataLst>
                <p:tags r:id="rId2"/>
              </p:custDataLst>
            </p:nvPr>
          </p:nvCxnSpPr>
          <p:spPr>
            <a:xfrm>
              <a:off x="2190000" y="4037353"/>
              <a:ext cx="5345917" cy="0"/>
            </a:xfrm>
            <a:prstGeom prst="line">
              <a:avLst/>
            </a:prstGeom>
            <a:ln>
              <a:solidFill>
                <a:srgbClr val="000000">
                  <a:lumMod val="50000"/>
                  <a:lumOff val="50000"/>
                </a:srgbClr>
              </a:solidFill>
              <a:prstDash val="sysDash"/>
              <a:headEnd type="diamond"/>
              <a:tailEnd type="diamond"/>
            </a:ln>
          </p:spPr>
          <p:style>
            <a:lnRef idx="1">
              <a:srgbClr val="1F74AD"/>
            </a:lnRef>
            <a:fillRef idx="0">
              <a:srgbClr val="1F74AD"/>
            </a:fillRef>
            <a:effectRef idx="0">
              <a:srgbClr val="1F74AD"/>
            </a:effectRef>
            <a:fontRef idx="minor">
              <a:srgbClr val="000000"/>
            </a:fontRef>
          </p:style>
        </p:cxnSp>
        <p:sp>
          <p:nvSpPr>
            <p:cNvPr id="10" name="椭圆 9"/>
            <p:cNvSpPr/>
            <p:nvPr>
              <p:custDataLst>
                <p:tags r:id="rId3"/>
              </p:custDataLst>
            </p:nvPr>
          </p:nvSpPr>
          <p:spPr>
            <a:xfrm>
              <a:off x="3426147" y="3815751"/>
              <a:ext cx="438150" cy="438150"/>
            </a:xfrm>
            <a:prstGeom prst="ellipse">
              <a:avLst/>
            </a:prstGeom>
            <a:solidFill>
              <a:srgbClr val="1F74AD"/>
            </a:solidFill>
            <a:ln>
              <a:noFill/>
            </a:ln>
          </p:spPr>
          <p:style>
            <a:lnRef idx="2">
              <a:srgbClr val="1F74AD">
                <a:shade val="50000"/>
              </a:srgbClr>
            </a:lnRef>
            <a:fillRef idx="1">
              <a:srgbClr val="1F74AD"/>
            </a:fillRef>
            <a:effectRef idx="0">
              <a:srgbClr val="1F74AD"/>
            </a:effectRef>
            <a:fontRef idx="minor">
              <a:sysClr val="window" lastClr="FFFFFF"/>
            </a:fontRef>
          </p:style>
          <p:txBody>
            <a:bodyPr rtlCol="0" anchor="ctr">
              <a:normAutofit fontScale="25000" lnSpcReduction="20000"/>
            </a:bodyPr>
            <a:p>
              <a:pPr algn="ctr"/>
              <a:r>
                <a:rPr lang="en-US" altLang="zh-CN" sz="3600" dirty="0"/>
                <a:t>1</a:t>
              </a:r>
              <a:endParaRPr lang="zh-CN" altLang="en-US" sz="3600" dirty="0"/>
            </a:p>
          </p:txBody>
        </p:sp>
        <p:cxnSp>
          <p:nvCxnSpPr>
            <p:cNvPr id="11" name="直接连接符 10"/>
            <p:cNvCxnSpPr/>
            <p:nvPr>
              <p:custDataLst>
                <p:tags r:id="rId4"/>
              </p:custDataLst>
            </p:nvPr>
          </p:nvCxnSpPr>
          <p:spPr>
            <a:xfrm flipH="1" flipV="1">
              <a:off x="3643705" y="3037311"/>
              <a:ext cx="3035" cy="778440"/>
            </a:xfrm>
            <a:prstGeom prst="line">
              <a:avLst/>
            </a:prstGeom>
            <a:ln>
              <a:solidFill>
                <a:srgbClr val="1F74AD">
                  <a:lumMod val="60000"/>
                  <a:lumOff val="40000"/>
                </a:srgbClr>
              </a:solidFill>
              <a:prstDash val="sysDash"/>
            </a:ln>
          </p:spPr>
          <p:style>
            <a:lnRef idx="1">
              <a:srgbClr val="1F74AD"/>
            </a:lnRef>
            <a:fillRef idx="0">
              <a:srgbClr val="1F74AD"/>
            </a:fillRef>
            <a:effectRef idx="0">
              <a:srgbClr val="1F74AD"/>
            </a:effectRef>
            <a:fontRef idx="minor">
              <a:srgbClr val="000000"/>
            </a:fontRef>
          </p:style>
        </p:cxnSp>
        <p:sp>
          <p:nvSpPr>
            <p:cNvPr id="12" name="椭圆 11"/>
            <p:cNvSpPr/>
            <p:nvPr>
              <p:custDataLst>
                <p:tags r:id="rId5"/>
              </p:custDataLst>
            </p:nvPr>
          </p:nvSpPr>
          <p:spPr>
            <a:xfrm>
              <a:off x="3224391" y="2195647"/>
              <a:ext cx="841663" cy="841663"/>
            </a:xfrm>
            <a:prstGeom prst="ellipse">
              <a:avLst/>
            </a:prstGeom>
            <a:solidFill>
              <a:srgbClr val="1F74AD"/>
            </a:solidFill>
            <a:ln>
              <a:noFill/>
            </a:ln>
          </p:spPr>
          <p:style>
            <a:lnRef idx="2">
              <a:srgbClr val="1F74AD">
                <a:shade val="50000"/>
              </a:srgbClr>
            </a:lnRef>
            <a:fillRef idx="1">
              <a:srgbClr val="1F74AD"/>
            </a:fillRef>
            <a:effectRef idx="0">
              <a:srgbClr val="1F74AD"/>
            </a:effectRef>
            <a:fontRef idx="minor">
              <a:sysClr val="window" lastClr="FFFFFF"/>
            </a:fontRef>
          </p:style>
          <p:txBody>
            <a:bodyPr rtlCol="0" anchor="ctr">
              <a:normAutofit/>
            </a:bodyPr>
            <a:p>
              <a:pPr algn="ctr"/>
              <a:endParaRPr lang="zh-CN" altLang="en-US"/>
            </a:p>
          </p:txBody>
        </p:sp>
        <p:sp>
          <p:nvSpPr>
            <p:cNvPr id="13" name="Freeform 77"/>
            <p:cNvSpPr>
              <a:spLocks noEditPoints="1"/>
            </p:cNvSpPr>
            <p:nvPr>
              <p:custDataLst>
                <p:tags r:id="rId6"/>
              </p:custDataLst>
            </p:nvPr>
          </p:nvSpPr>
          <p:spPr bwMode="auto">
            <a:xfrm>
              <a:off x="3340415" y="2299208"/>
              <a:ext cx="609614" cy="589350"/>
            </a:xfrm>
            <a:custGeom>
              <a:avLst/>
              <a:gdLst>
                <a:gd name="T0" fmla="*/ 169 w 268"/>
                <a:gd name="T1" fmla="*/ 102 h 258"/>
                <a:gd name="T2" fmla="*/ 176 w 268"/>
                <a:gd name="T3" fmla="*/ 30 h 258"/>
                <a:gd name="T4" fmla="*/ 170 w 268"/>
                <a:gd name="T5" fmla="*/ 33 h 258"/>
                <a:gd name="T6" fmla="*/ 143 w 268"/>
                <a:gd name="T7" fmla="*/ 111 h 258"/>
                <a:gd name="T8" fmla="*/ 162 w 268"/>
                <a:gd name="T9" fmla="*/ 125 h 258"/>
                <a:gd name="T10" fmla="*/ 209 w 268"/>
                <a:gd name="T11" fmla="*/ 144 h 258"/>
                <a:gd name="T12" fmla="*/ 208 w 268"/>
                <a:gd name="T13" fmla="*/ 137 h 258"/>
                <a:gd name="T14" fmla="*/ 150 w 268"/>
                <a:gd name="T15" fmla="*/ 111 h 258"/>
                <a:gd name="T16" fmla="*/ 165 w 268"/>
                <a:gd name="T17" fmla="*/ 111 h 258"/>
                <a:gd name="T18" fmla="*/ 150 w 268"/>
                <a:gd name="T19" fmla="*/ 111 h 258"/>
                <a:gd name="T20" fmla="*/ 191 w 268"/>
                <a:gd name="T21" fmla="*/ 216 h 258"/>
                <a:gd name="T22" fmla="*/ 253 w 268"/>
                <a:gd name="T23" fmla="*/ 111 h 258"/>
                <a:gd name="T24" fmla="*/ 61 w 268"/>
                <a:gd name="T25" fmla="*/ 111 h 258"/>
                <a:gd name="T26" fmla="*/ 47 w 268"/>
                <a:gd name="T27" fmla="*/ 126 h 258"/>
                <a:gd name="T28" fmla="*/ 157 w 268"/>
                <a:gd name="T29" fmla="*/ 0 h 258"/>
                <a:gd name="T30" fmla="*/ 177 w 268"/>
                <a:gd name="T31" fmla="*/ 190 h 258"/>
                <a:gd name="T32" fmla="*/ 134 w 268"/>
                <a:gd name="T33" fmla="*/ 152 h 258"/>
                <a:gd name="T34" fmla="*/ 117 w 268"/>
                <a:gd name="T35" fmla="*/ 146 h 258"/>
                <a:gd name="T36" fmla="*/ 9 w 268"/>
                <a:gd name="T37" fmla="*/ 137 h 258"/>
                <a:gd name="T38" fmla="*/ 0 w 268"/>
                <a:gd name="T39" fmla="*/ 204 h 258"/>
                <a:gd name="T40" fmla="*/ 180 w 268"/>
                <a:gd name="T41" fmla="*/ 198 h 258"/>
                <a:gd name="T42" fmla="*/ 162 w 268"/>
                <a:gd name="T43" fmla="*/ 191 h 258"/>
                <a:gd name="T44" fmla="*/ 127 w 268"/>
                <a:gd name="T45" fmla="*/ 189 h 258"/>
                <a:gd name="T46" fmla="*/ 129 w 268"/>
                <a:gd name="T47" fmla="*/ 162 h 258"/>
                <a:gd name="T48" fmla="*/ 136 w 268"/>
                <a:gd name="T49" fmla="*/ 163 h 258"/>
                <a:gd name="T50" fmla="*/ 162 w 268"/>
                <a:gd name="T51" fmla="*/ 191 h 258"/>
                <a:gd name="T52" fmla="*/ 180 w 268"/>
                <a:gd name="T53" fmla="*/ 228 h 258"/>
                <a:gd name="T54" fmla="*/ 162 w 268"/>
                <a:gd name="T55" fmla="*/ 237 h 258"/>
                <a:gd name="T56" fmla="*/ 115 w 268"/>
                <a:gd name="T57" fmla="*/ 237 h 258"/>
                <a:gd name="T58" fmla="*/ 44 w 268"/>
                <a:gd name="T59" fmla="*/ 216 h 258"/>
                <a:gd name="T60" fmla="*/ 9 w 268"/>
                <a:gd name="T61" fmla="*/ 237 h 258"/>
                <a:gd name="T62" fmla="*/ 0 w 268"/>
                <a:gd name="T63" fmla="*/ 209 h 258"/>
                <a:gd name="T64" fmla="*/ 138 w 268"/>
                <a:gd name="T65" fmla="*/ 222 h 258"/>
                <a:gd name="T66" fmla="*/ 138 w 268"/>
                <a:gd name="T67" fmla="*/ 258 h 258"/>
                <a:gd name="T68" fmla="*/ 138 w 268"/>
                <a:gd name="T69" fmla="*/ 222 h 258"/>
                <a:gd name="T70" fmla="*/ 129 w 268"/>
                <a:gd name="T71" fmla="*/ 240 h 258"/>
                <a:gd name="T72" fmla="*/ 147 w 268"/>
                <a:gd name="T73" fmla="*/ 240 h 258"/>
                <a:gd name="T74" fmla="*/ 44 w 268"/>
                <a:gd name="T75" fmla="*/ 222 h 258"/>
                <a:gd name="T76" fmla="*/ 44 w 268"/>
                <a:gd name="T77" fmla="*/ 258 h 258"/>
                <a:gd name="T78" fmla="*/ 44 w 268"/>
                <a:gd name="T79" fmla="*/ 222 h 258"/>
                <a:gd name="T80" fmla="*/ 35 w 268"/>
                <a:gd name="T81" fmla="*/ 240 h 258"/>
                <a:gd name="T82" fmla="*/ 53 w 268"/>
                <a:gd name="T83" fmla="*/ 240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68" h="258">
                  <a:moveTo>
                    <a:pt x="172" y="109"/>
                  </a:moveTo>
                  <a:cubicBezTo>
                    <a:pt x="171" y="106"/>
                    <a:pt x="170" y="104"/>
                    <a:pt x="169" y="102"/>
                  </a:cubicBezTo>
                  <a:cubicBezTo>
                    <a:pt x="180" y="35"/>
                    <a:pt x="180" y="35"/>
                    <a:pt x="180" y="35"/>
                  </a:cubicBezTo>
                  <a:cubicBezTo>
                    <a:pt x="180" y="33"/>
                    <a:pt x="178" y="30"/>
                    <a:pt x="176" y="30"/>
                  </a:cubicBezTo>
                  <a:cubicBezTo>
                    <a:pt x="176" y="30"/>
                    <a:pt x="176" y="30"/>
                    <a:pt x="176" y="30"/>
                  </a:cubicBezTo>
                  <a:cubicBezTo>
                    <a:pt x="173" y="29"/>
                    <a:pt x="171" y="30"/>
                    <a:pt x="170" y="33"/>
                  </a:cubicBezTo>
                  <a:cubicBezTo>
                    <a:pt x="151" y="97"/>
                    <a:pt x="151" y="97"/>
                    <a:pt x="151" y="97"/>
                  </a:cubicBezTo>
                  <a:cubicBezTo>
                    <a:pt x="146" y="100"/>
                    <a:pt x="143" y="105"/>
                    <a:pt x="143" y="111"/>
                  </a:cubicBezTo>
                  <a:cubicBezTo>
                    <a:pt x="143" y="119"/>
                    <a:pt x="149" y="125"/>
                    <a:pt x="157" y="125"/>
                  </a:cubicBezTo>
                  <a:cubicBezTo>
                    <a:pt x="159" y="125"/>
                    <a:pt x="160" y="125"/>
                    <a:pt x="162" y="125"/>
                  </a:cubicBezTo>
                  <a:cubicBezTo>
                    <a:pt x="202" y="146"/>
                    <a:pt x="202" y="146"/>
                    <a:pt x="202" y="146"/>
                  </a:cubicBezTo>
                  <a:cubicBezTo>
                    <a:pt x="205" y="147"/>
                    <a:pt x="207" y="146"/>
                    <a:pt x="209" y="144"/>
                  </a:cubicBezTo>
                  <a:cubicBezTo>
                    <a:pt x="209" y="144"/>
                    <a:pt x="209" y="144"/>
                    <a:pt x="209" y="144"/>
                  </a:cubicBezTo>
                  <a:cubicBezTo>
                    <a:pt x="210" y="142"/>
                    <a:pt x="210" y="139"/>
                    <a:pt x="208" y="137"/>
                  </a:cubicBezTo>
                  <a:cubicBezTo>
                    <a:pt x="172" y="109"/>
                    <a:pt x="172" y="109"/>
                    <a:pt x="172" y="109"/>
                  </a:cubicBezTo>
                  <a:moveTo>
                    <a:pt x="150" y="111"/>
                  </a:moveTo>
                  <a:cubicBezTo>
                    <a:pt x="150" y="107"/>
                    <a:pt x="153" y="103"/>
                    <a:pt x="157" y="103"/>
                  </a:cubicBezTo>
                  <a:cubicBezTo>
                    <a:pt x="161" y="103"/>
                    <a:pt x="165" y="107"/>
                    <a:pt x="165" y="111"/>
                  </a:cubicBezTo>
                  <a:cubicBezTo>
                    <a:pt x="165" y="115"/>
                    <a:pt x="161" y="118"/>
                    <a:pt x="157" y="118"/>
                  </a:cubicBezTo>
                  <a:cubicBezTo>
                    <a:pt x="153" y="118"/>
                    <a:pt x="150" y="115"/>
                    <a:pt x="150" y="111"/>
                  </a:cubicBezTo>
                  <a:moveTo>
                    <a:pt x="268" y="111"/>
                  </a:moveTo>
                  <a:cubicBezTo>
                    <a:pt x="268" y="160"/>
                    <a:pt x="236" y="202"/>
                    <a:pt x="191" y="216"/>
                  </a:cubicBezTo>
                  <a:cubicBezTo>
                    <a:pt x="191" y="200"/>
                    <a:pt x="191" y="200"/>
                    <a:pt x="191" y="200"/>
                  </a:cubicBezTo>
                  <a:cubicBezTo>
                    <a:pt x="227" y="187"/>
                    <a:pt x="253" y="151"/>
                    <a:pt x="253" y="111"/>
                  </a:cubicBezTo>
                  <a:cubicBezTo>
                    <a:pt x="253" y="58"/>
                    <a:pt x="210" y="15"/>
                    <a:pt x="157" y="15"/>
                  </a:cubicBezTo>
                  <a:cubicBezTo>
                    <a:pt x="104" y="15"/>
                    <a:pt x="61" y="58"/>
                    <a:pt x="61" y="111"/>
                  </a:cubicBezTo>
                  <a:cubicBezTo>
                    <a:pt x="61" y="116"/>
                    <a:pt x="62" y="121"/>
                    <a:pt x="63" y="126"/>
                  </a:cubicBezTo>
                  <a:cubicBezTo>
                    <a:pt x="47" y="126"/>
                    <a:pt x="47" y="126"/>
                    <a:pt x="47" y="126"/>
                  </a:cubicBezTo>
                  <a:cubicBezTo>
                    <a:pt x="47" y="121"/>
                    <a:pt x="46" y="116"/>
                    <a:pt x="46" y="111"/>
                  </a:cubicBezTo>
                  <a:cubicBezTo>
                    <a:pt x="46" y="49"/>
                    <a:pt x="96" y="0"/>
                    <a:pt x="157" y="0"/>
                  </a:cubicBezTo>
                  <a:cubicBezTo>
                    <a:pt x="218" y="0"/>
                    <a:pt x="268" y="49"/>
                    <a:pt x="268" y="111"/>
                  </a:cubicBezTo>
                  <a:moveTo>
                    <a:pt x="177" y="190"/>
                  </a:moveTo>
                  <a:cubicBezTo>
                    <a:pt x="142" y="156"/>
                    <a:pt x="142" y="156"/>
                    <a:pt x="142" y="156"/>
                  </a:cubicBezTo>
                  <a:cubicBezTo>
                    <a:pt x="140" y="154"/>
                    <a:pt x="137" y="152"/>
                    <a:pt x="134" y="152"/>
                  </a:cubicBezTo>
                  <a:cubicBezTo>
                    <a:pt x="117" y="152"/>
                    <a:pt x="117" y="152"/>
                    <a:pt x="117" y="152"/>
                  </a:cubicBezTo>
                  <a:cubicBezTo>
                    <a:pt x="117" y="146"/>
                    <a:pt x="117" y="146"/>
                    <a:pt x="117" y="146"/>
                  </a:cubicBezTo>
                  <a:cubicBezTo>
                    <a:pt x="117" y="141"/>
                    <a:pt x="113" y="137"/>
                    <a:pt x="108" y="137"/>
                  </a:cubicBezTo>
                  <a:cubicBezTo>
                    <a:pt x="9" y="137"/>
                    <a:pt x="9" y="137"/>
                    <a:pt x="9" y="137"/>
                  </a:cubicBezTo>
                  <a:cubicBezTo>
                    <a:pt x="4" y="137"/>
                    <a:pt x="0" y="141"/>
                    <a:pt x="0" y="146"/>
                  </a:cubicBezTo>
                  <a:cubicBezTo>
                    <a:pt x="0" y="204"/>
                    <a:pt x="0" y="204"/>
                    <a:pt x="0" y="204"/>
                  </a:cubicBezTo>
                  <a:cubicBezTo>
                    <a:pt x="180" y="204"/>
                    <a:pt x="180" y="204"/>
                    <a:pt x="180" y="204"/>
                  </a:cubicBezTo>
                  <a:cubicBezTo>
                    <a:pt x="180" y="198"/>
                    <a:pt x="180" y="198"/>
                    <a:pt x="180" y="198"/>
                  </a:cubicBezTo>
                  <a:cubicBezTo>
                    <a:pt x="180" y="195"/>
                    <a:pt x="179" y="192"/>
                    <a:pt x="177" y="190"/>
                  </a:cubicBezTo>
                  <a:moveTo>
                    <a:pt x="162" y="191"/>
                  </a:moveTo>
                  <a:cubicBezTo>
                    <a:pt x="129" y="191"/>
                    <a:pt x="129" y="191"/>
                    <a:pt x="129" y="191"/>
                  </a:cubicBezTo>
                  <a:cubicBezTo>
                    <a:pt x="128" y="191"/>
                    <a:pt x="127" y="190"/>
                    <a:pt x="127" y="189"/>
                  </a:cubicBezTo>
                  <a:cubicBezTo>
                    <a:pt x="127" y="164"/>
                    <a:pt x="127" y="164"/>
                    <a:pt x="127" y="164"/>
                  </a:cubicBezTo>
                  <a:cubicBezTo>
                    <a:pt x="127" y="163"/>
                    <a:pt x="128" y="162"/>
                    <a:pt x="129" y="162"/>
                  </a:cubicBezTo>
                  <a:cubicBezTo>
                    <a:pt x="135" y="162"/>
                    <a:pt x="135" y="162"/>
                    <a:pt x="135" y="162"/>
                  </a:cubicBezTo>
                  <a:cubicBezTo>
                    <a:pt x="136" y="163"/>
                    <a:pt x="136" y="163"/>
                    <a:pt x="136" y="163"/>
                  </a:cubicBezTo>
                  <a:cubicBezTo>
                    <a:pt x="163" y="188"/>
                    <a:pt x="163" y="188"/>
                    <a:pt x="163" y="188"/>
                  </a:cubicBezTo>
                  <a:cubicBezTo>
                    <a:pt x="164" y="189"/>
                    <a:pt x="163" y="191"/>
                    <a:pt x="162" y="191"/>
                  </a:cubicBezTo>
                  <a:moveTo>
                    <a:pt x="180" y="209"/>
                  </a:moveTo>
                  <a:cubicBezTo>
                    <a:pt x="180" y="228"/>
                    <a:pt x="180" y="228"/>
                    <a:pt x="180" y="228"/>
                  </a:cubicBezTo>
                  <a:cubicBezTo>
                    <a:pt x="180" y="233"/>
                    <a:pt x="176" y="237"/>
                    <a:pt x="171" y="237"/>
                  </a:cubicBezTo>
                  <a:cubicBezTo>
                    <a:pt x="162" y="237"/>
                    <a:pt x="162" y="237"/>
                    <a:pt x="162" y="237"/>
                  </a:cubicBezTo>
                  <a:cubicBezTo>
                    <a:pt x="160" y="225"/>
                    <a:pt x="150" y="216"/>
                    <a:pt x="138" y="216"/>
                  </a:cubicBezTo>
                  <a:cubicBezTo>
                    <a:pt x="126" y="216"/>
                    <a:pt x="117" y="225"/>
                    <a:pt x="115" y="237"/>
                  </a:cubicBezTo>
                  <a:cubicBezTo>
                    <a:pt x="68" y="237"/>
                    <a:pt x="68" y="237"/>
                    <a:pt x="68" y="237"/>
                  </a:cubicBezTo>
                  <a:cubicBezTo>
                    <a:pt x="66" y="225"/>
                    <a:pt x="56" y="216"/>
                    <a:pt x="44" y="216"/>
                  </a:cubicBezTo>
                  <a:cubicBezTo>
                    <a:pt x="32" y="216"/>
                    <a:pt x="22" y="225"/>
                    <a:pt x="21" y="237"/>
                  </a:cubicBezTo>
                  <a:cubicBezTo>
                    <a:pt x="9" y="237"/>
                    <a:pt x="9" y="237"/>
                    <a:pt x="9" y="237"/>
                  </a:cubicBezTo>
                  <a:cubicBezTo>
                    <a:pt x="4" y="237"/>
                    <a:pt x="0" y="233"/>
                    <a:pt x="0" y="228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180" y="209"/>
                    <a:pt x="180" y="209"/>
                    <a:pt x="180" y="209"/>
                  </a:cubicBezTo>
                  <a:moveTo>
                    <a:pt x="138" y="222"/>
                  </a:moveTo>
                  <a:cubicBezTo>
                    <a:pt x="129" y="222"/>
                    <a:pt x="120" y="230"/>
                    <a:pt x="120" y="240"/>
                  </a:cubicBezTo>
                  <a:cubicBezTo>
                    <a:pt x="120" y="250"/>
                    <a:pt x="129" y="258"/>
                    <a:pt x="138" y="258"/>
                  </a:cubicBezTo>
                  <a:cubicBezTo>
                    <a:pt x="148" y="258"/>
                    <a:pt x="156" y="250"/>
                    <a:pt x="156" y="240"/>
                  </a:cubicBezTo>
                  <a:cubicBezTo>
                    <a:pt x="156" y="230"/>
                    <a:pt x="148" y="222"/>
                    <a:pt x="138" y="222"/>
                  </a:cubicBezTo>
                  <a:moveTo>
                    <a:pt x="138" y="249"/>
                  </a:moveTo>
                  <a:cubicBezTo>
                    <a:pt x="133" y="249"/>
                    <a:pt x="129" y="245"/>
                    <a:pt x="129" y="240"/>
                  </a:cubicBezTo>
                  <a:cubicBezTo>
                    <a:pt x="129" y="235"/>
                    <a:pt x="133" y="231"/>
                    <a:pt x="138" y="231"/>
                  </a:cubicBezTo>
                  <a:cubicBezTo>
                    <a:pt x="143" y="231"/>
                    <a:pt x="147" y="235"/>
                    <a:pt x="147" y="240"/>
                  </a:cubicBezTo>
                  <a:cubicBezTo>
                    <a:pt x="147" y="245"/>
                    <a:pt x="143" y="249"/>
                    <a:pt x="138" y="249"/>
                  </a:cubicBezTo>
                  <a:moveTo>
                    <a:pt x="44" y="222"/>
                  </a:moveTo>
                  <a:cubicBezTo>
                    <a:pt x="34" y="222"/>
                    <a:pt x="26" y="230"/>
                    <a:pt x="26" y="240"/>
                  </a:cubicBezTo>
                  <a:cubicBezTo>
                    <a:pt x="26" y="250"/>
                    <a:pt x="34" y="258"/>
                    <a:pt x="44" y="258"/>
                  </a:cubicBezTo>
                  <a:cubicBezTo>
                    <a:pt x="54" y="258"/>
                    <a:pt x="62" y="250"/>
                    <a:pt x="62" y="240"/>
                  </a:cubicBezTo>
                  <a:cubicBezTo>
                    <a:pt x="62" y="230"/>
                    <a:pt x="54" y="222"/>
                    <a:pt x="44" y="222"/>
                  </a:cubicBezTo>
                  <a:moveTo>
                    <a:pt x="44" y="249"/>
                  </a:moveTo>
                  <a:cubicBezTo>
                    <a:pt x="39" y="249"/>
                    <a:pt x="35" y="245"/>
                    <a:pt x="35" y="240"/>
                  </a:cubicBezTo>
                  <a:cubicBezTo>
                    <a:pt x="35" y="235"/>
                    <a:pt x="39" y="231"/>
                    <a:pt x="44" y="231"/>
                  </a:cubicBezTo>
                  <a:cubicBezTo>
                    <a:pt x="49" y="231"/>
                    <a:pt x="53" y="235"/>
                    <a:pt x="53" y="240"/>
                  </a:cubicBezTo>
                  <a:cubicBezTo>
                    <a:pt x="53" y="245"/>
                    <a:pt x="49" y="249"/>
                    <a:pt x="44" y="249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p>
              <a:endParaRPr lang="zh-CN" altLang="en-US"/>
            </a:p>
          </p:txBody>
        </p:sp>
        <p:sp>
          <p:nvSpPr>
            <p:cNvPr id="14" name="矩形 13"/>
            <p:cNvSpPr/>
            <p:nvPr>
              <p:custDataLst>
                <p:tags r:id="rId7"/>
              </p:custDataLst>
            </p:nvPr>
          </p:nvSpPr>
          <p:spPr>
            <a:xfrm>
              <a:off x="2190000" y="4370613"/>
              <a:ext cx="2672959" cy="617706"/>
            </a:xfrm>
            <a:prstGeom prst="rect">
              <a:avLst/>
            </a:prstGeom>
          </p:spPr>
          <p:txBody>
            <a:bodyPr wrap="square">
              <a:normAutofit/>
            </a:bodyPr>
            <a:p>
              <a:pPr algn="ctr">
                <a:lnSpc>
                  <a:spcPct val="120000"/>
                </a:lnSpc>
              </a:pPr>
              <a:r>
                <a:rPr lang="zh-CN" altLang="en-US" sz="1600" spc="150" dirty="0">
                  <a:latin typeface="Arial" panose="020B0604020202020204" pitchFamily="34" charset="0"/>
                  <a:ea typeface="微软雅黑" panose="020B0503020204020204" charset="-122"/>
                </a:rPr>
                <a:t>全屏式开屏广告</a:t>
              </a:r>
              <a:endParaRPr lang="zh-CN" altLang="en-US" sz="1600" spc="150" dirty="0"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  <p:sp>
          <p:nvSpPr>
            <p:cNvPr id="15" name="椭圆 14"/>
            <p:cNvSpPr/>
            <p:nvPr>
              <p:custDataLst>
                <p:tags r:id="rId8"/>
              </p:custDataLst>
            </p:nvPr>
          </p:nvSpPr>
          <p:spPr>
            <a:xfrm>
              <a:off x="5876925" y="3813505"/>
              <a:ext cx="438150" cy="438150"/>
            </a:xfrm>
            <a:prstGeom prst="ellipse">
              <a:avLst/>
            </a:prstGeom>
            <a:solidFill>
              <a:srgbClr val="3498DB"/>
            </a:solidFill>
            <a:ln>
              <a:noFill/>
            </a:ln>
          </p:spPr>
          <p:style>
            <a:lnRef idx="2">
              <a:srgbClr val="1F74AD">
                <a:shade val="50000"/>
              </a:srgbClr>
            </a:lnRef>
            <a:fillRef idx="1">
              <a:srgbClr val="1F74AD"/>
            </a:fillRef>
            <a:effectRef idx="0">
              <a:srgbClr val="1F74AD"/>
            </a:effectRef>
            <a:fontRef idx="minor">
              <a:sysClr val="window" lastClr="FFFFFF"/>
            </a:fontRef>
          </p:style>
          <p:txBody>
            <a:bodyPr rtlCol="0" anchor="ctr">
              <a:normAutofit fontScale="25000" lnSpcReduction="20000"/>
            </a:bodyPr>
            <a:p>
              <a:pPr algn="ctr"/>
              <a:r>
                <a:rPr lang="en-US" altLang="zh-CN" sz="3600" dirty="0">
                  <a:solidFill>
                    <a:sysClr val="window" lastClr="FFFFFF"/>
                  </a:solidFill>
                </a:rPr>
                <a:t>2</a:t>
              </a:r>
              <a:endParaRPr lang="zh-CN" altLang="en-US" sz="3600" dirty="0">
                <a:solidFill>
                  <a:sysClr val="window" lastClr="FFFFFF"/>
                </a:solidFill>
              </a:endParaRPr>
            </a:p>
          </p:txBody>
        </p:sp>
        <p:cxnSp>
          <p:nvCxnSpPr>
            <p:cNvPr id="16" name="直接连接符 15"/>
            <p:cNvCxnSpPr/>
            <p:nvPr>
              <p:custDataLst>
                <p:tags r:id="rId9"/>
              </p:custDataLst>
            </p:nvPr>
          </p:nvCxnSpPr>
          <p:spPr>
            <a:xfrm flipH="1" flipV="1">
              <a:off x="6094484" y="3035065"/>
              <a:ext cx="3033" cy="778440"/>
            </a:xfrm>
            <a:prstGeom prst="line">
              <a:avLst/>
            </a:prstGeom>
            <a:ln>
              <a:solidFill>
                <a:srgbClr val="3498DB">
                  <a:lumMod val="60000"/>
                  <a:lumOff val="40000"/>
                </a:srgbClr>
              </a:solidFill>
              <a:prstDash val="sysDash"/>
            </a:ln>
          </p:spPr>
          <p:style>
            <a:lnRef idx="1">
              <a:srgbClr val="1F74AD"/>
            </a:lnRef>
            <a:fillRef idx="0">
              <a:srgbClr val="1F74AD"/>
            </a:fillRef>
            <a:effectRef idx="0">
              <a:srgbClr val="1F74AD"/>
            </a:effectRef>
            <a:fontRef idx="minor">
              <a:srgbClr val="000000"/>
            </a:fontRef>
          </p:style>
        </p:cxnSp>
        <p:sp>
          <p:nvSpPr>
            <p:cNvPr id="17" name="椭圆 16"/>
            <p:cNvSpPr/>
            <p:nvPr>
              <p:custDataLst>
                <p:tags r:id="rId10"/>
              </p:custDataLst>
            </p:nvPr>
          </p:nvSpPr>
          <p:spPr>
            <a:xfrm>
              <a:off x="5675169" y="2197892"/>
              <a:ext cx="841663" cy="841663"/>
            </a:xfrm>
            <a:prstGeom prst="ellipse">
              <a:avLst/>
            </a:prstGeom>
            <a:solidFill>
              <a:srgbClr val="3498DB"/>
            </a:solidFill>
            <a:ln>
              <a:noFill/>
            </a:ln>
          </p:spPr>
          <p:style>
            <a:lnRef idx="2">
              <a:srgbClr val="1F74AD">
                <a:shade val="50000"/>
              </a:srgbClr>
            </a:lnRef>
            <a:fillRef idx="1">
              <a:srgbClr val="1F74AD"/>
            </a:fillRef>
            <a:effectRef idx="0">
              <a:srgbClr val="1F74AD"/>
            </a:effectRef>
            <a:fontRef idx="minor">
              <a:sysClr val="window" lastClr="FFFFFF"/>
            </a:fontRef>
          </p:style>
          <p:txBody>
            <a:bodyPr rtlCol="0" anchor="ctr">
              <a:normAutofit/>
            </a:bodyPr>
            <a:p>
              <a:pPr algn="ctr"/>
              <a:endParaRPr lang="zh-CN" altLang="en-US"/>
            </a:p>
          </p:txBody>
        </p:sp>
        <p:sp>
          <p:nvSpPr>
            <p:cNvPr id="18" name="KSO_Shape"/>
            <p:cNvSpPr/>
            <p:nvPr>
              <p:custDataLst>
                <p:tags r:id="rId11"/>
              </p:custDataLst>
            </p:nvPr>
          </p:nvSpPr>
          <p:spPr bwMode="auto">
            <a:xfrm>
              <a:off x="5877382" y="2341991"/>
              <a:ext cx="437236" cy="553464"/>
            </a:xfrm>
            <a:custGeom>
              <a:avLst/>
              <a:gdLst>
                <a:gd name="T0" fmla="*/ 715453 w 2490786"/>
                <a:gd name="T1" fmla="*/ 623489 h 3152775"/>
                <a:gd name="T2" fmla="*/ 1182750 w 2490786"/>
                <a:gd name="T3" fmla="*/ 335406 h 3152775"/>
                <a:gd name="T4" fmla="*/ 1321272 w 2490786"/>
                <a:gd name="T5" fmla="*/ 273537 h 3152775"/>
                <a:gd name="T6" fmla="*/ 1312328 w 2490786"/>
                <a:gd name="T7" fmla="*/ 69703 h 3152775"/>
                <a:gd name="T8" fmla="*/ 1299550 w 2490786"/>
                <a:gd name="T9" fmla="*/ 257069 h 3152775"/>
                <a:gd name="T10" fmla="*/ 1364077 w 2490786"/>
                <a:gd name="T11" fmla="*/ 318619 h 3152775"/>
                <a:gd name="T12" fmla="*/ 1503193 w 2490786"/>
                <a:gd name="T13" fmla="*/ 519575 h 3152775"/>
                <a:gd name="T14" fmla="*/ 1423972 w 2490786"/>
                <a:gd name="T15" fmla="*/ 1129955 h 3152775"/>
                <a:gd name="T16" fmla="*/ 1390750 w 2490786"/>
                <a:gd name="T17" fmla="*/ 1164647 h 3152775"/>
                <a:gd name="T18" fmla="*/ 1362959 w 2490786"/>
                <a:gd name="T19" fmla="*/ 1269520 h 3152775"/>
                <a:gd name="T20" fmla="*/ 1357528 w 2490786"/>
                <a:gd name="T21" fmla="*/ 1770550 h 3152775"/>
                <a:gd name="T22" fmla="*/ 1313765 w 2490786"/>
                <a:gd name="T23" fmla="*/ 1844889 h 3152775"/>
                <a:gd name="T24" fmla="*/ 1180079 w 2490786"/>
                <a:gd name="T25" fmla="*/ 1905000 h 3152775"/>
                <a:gd name="T26" fmla="*/ 1154524 w 2490786"/>
                <a:gd name="T27" fmla="*/ 1835777 h 3152775"/>
                <a:gd name="T28" fmla="*/ 1219051 w 2490786"/>
                <a:gd name="T29" fmla="*/ 1674789 h 3152775"/>
                <a:gd name="T30" fmla="*/ 1204996 w 2490786"/>
                <a:gd name="T31" fmla="*/ 1164966 h 3152775"/>
                <a:gd name="T32" fmla="*/ 1203398 w 2490786"/>
                <a:gd name="T33" fmla="*/ 1443298 h 3152775"/>
                <a:gd name="T34" fmla="*/ 1205634 w 2490786"/>
                <a:gd name="T35" fmla="*/ 1775346 h 3152775"/>
                <a:gd name="T36" fmla="*/ 1054379 w 2490786"/>
                <a:gd name="T37" fmla="*/ 1827624 h 3152775"/>
                <a:gd name="T38" fmla="*/ 956790 w 2490786"/>
                <a:gd name="T39" fmla="*/ 1776785 h 3152775"/>
                <a:gd name="T40" fmla="*/ 1075782 w 2490786"/>
                <a:gd name="T41" fmla="*/ 1670472 h 3152775"/>
                <a:gd name="T42" fmla="*/ 1056775 w 2490786"/>
                <a:gd name="T43" fmla="*/ 1129635 h 3152775"/>
                <a:gd name="T44" fmla="*/ 1055497 w 2490786"/>
                <a:gd name="T45" fmla="*/ 970245 h 3152775"/>
                <a:gd name="T46" fmla="*/ 1019560 w 2490786"/>
                <a:gd name="T47" fmla="*/ 689835 h 3152775"/>
                <a:gd name="T48" fmla="*/ 772952 w 2490786"/>
                <a:gd name="T49" fmla="*/ 751864 h 3152775"/>
                <a:gd name="T50" fmla="*/ 694034 w 2490786"/>
                <a:gd name="T51" fmla="*/ 724876 h 3152775"/>
                <a:gd name="T52" fmla="*/ 439811 w 2490786"/>
                <a:gd name="T53" fmla="*/ 762775 h 3152775"/>
                <a:gd name="T54" fmla="*/ 392774 w 2490786"/>
                <a:gd name="T55" fmla="*/ 976895 h 3152775"/>
                <a:gd name="T56" fmla="*/ 331178 w 2490786"/>
                <a:gd name="T57" fmla="*/ 1261697 h 3152775"/>
                <a:gd name="T58" fmla="*/ 296300 w 2490786"/>
                <a:gd name="T59" fmla="*/ 1461745 h 3152775"/>
                <a:gd name="T60" fmla="*/ 382375 w 2490786"/>
                <a:gd name="T61" fmla="*/ 1780448 h 3152775"/>
                <a:gd name="T62" fmla="*/ 334378 w 2490786"/>
                <a:gd name="T63" fmla="*/ 1818187 h 3152775"/>
                <a:gd name="T64" fmla="*/ 227665 w 2490786"/>
                <a:gd name="T65" fmla="*/ 1731834 h 3152775"/>
                <a:gd name="T66" fmla="*/ 197267 w 2490786"/>
                <a:gd name="T67" fmla="*/ 1709447 h 3152775"/>
                <a:gd name="T68" fmla="*/ 181268 w 2490786"/>
                <a:gd name="T69" fmla="*/ 1433121 h 3152775"/>
                <a:gd name="T70" fmla="*/ 126071 w 2490786"/>
                <a:gd name="T71" fmla="*/ 1425126 h 3152775"/>
                <a:gd name="T72" fmla="*/ 137271 w 2490786"/>
                <a:gd name="T73" fmla="*/ 1742709 h 3152775"/>
                <a:gd name="T74" fmla="*/ 163189 w 2490786"/>
                <a:gd name="T75" fmla="*/ 1835777 h 3152775"/>
                <a:gd name="T76" fmla="*/ 41437 w 2490786"/>
                <a:gd name="T77" fmla="*/ 1740470 h 3152775"/>
                <a:gd name="T78" fmla="*/ 15679 w 2490786"/>
                <a:gd name="T79" fmla="*/ 1717443 h 3152775"/>
                <a:gd name="T80" fmla="*/ 7040 w 2490786"/>
                <a:gd name="T81" fmla="*/ 1448633 h 3152775"/>
                <a:gd name="T82" fmla="*/ 68955 w 2490786"/>
                <a:gd name="T83" fmla="*/ 1239469 h 3152775"/>
                <a:gd name="T84" fmla="*/ 73595 w 2490786"/>
                <a:gd name="T85" fmla="*/ 950990 h 3152775"/>
                <a:gd name="T86" fmla="*/ 132951 w 2490786"/>
                <a:gd name="T87" fmla="*/ 770770 h 3152775"/>
                <a:gd name="T88" fmla="*/ 76475 w 2490786"/>
                <a:gd name="T89" fmla="*/ 466940 h 3152775"/>
                <a:gd name="T90" fmla="*/ 89114 w 2490786"/>
                <a:gd name="T91" fmla="*/ 378989 h 3152775"/>
                <a:gd name="T92" fmla="*/ 223345 w 2490786"/>
                <a:gd name="T93" fmla="*/ 6076 h 3152775"/>
                <a:gd name="T94" fmla="*/ 392134 w 2490786"/>
                <a:gd name="T95" fmla="*/ 91149 h 3152775"/>
                <a:gd name="T96" fmla="*/ 363496 w 2490786"/>
                <a:gd name="T97" fmla="*/ 225634 h 3152775"/>
                <a:gd name="T98" fmla="*/ 331018 w 2490786"/>
                <a:gd name="T99" fmla="*/ 283521 h 3152775"/>
                <a:gd name="T100" fmla="*/ 358056 w 2490786"/>
                <a:gd name="T101" fmla="*/ 394180 h 3152775"/>
                <a:gd name="T102" fmla="*/ 375655 w 2490786"/>
                <a:gd name="T103" fmla="*/ 465181 h 3152775"/>
                <a:gd name="T104" fmla="*/ 445890 w 2490786"/>
                <a:gd name="T105" fmla="*/ 652436 h 3152775"/>
                <a:gd name="T106" fmla="*/ 706672 w 2490786"/>
                <a:gd name="T107" fmla="*/ 592187 h 3152775"/>
                <a:gd name="T108" fmla="*/ 760174 w 2490786"/>
                <a:gd name="T109" fmla="*/ 617894 h 3152775"/>
                <a:gd name="T110" fmla="*/ 945929 w 2490786"/>
                <a:gd name="T111" fmla="*/ 598710 h 3152775"/>
                <a:gd name="T112" fmla="*/ 1029942 w 2490786"/>
                <a:gd name="T113" fmla="*/ 464100 h 3152775"/>
                <a:gd name="T114" fmla="*/ 1192377 w 2490786"/>
                <a:gd name="T115" fmla="*/ 321497 h 3152775"/>
                <a:gd name="T116" fmla="*/ 1149892 w 2490786"/>
                <a:gd name="T117" fmla="*/ 285846 h 3152775"/>
                <a:gd name="T118" fmla="*/ 1127052 w 2490786"/>
                <a:gd name="T119" fmla="*/ 227654 h 3152775"/>
                <a:gd name="T120" fmla="*/ 1118587 w 2490786"/>
                <a:gd name="T121" fmla="*/ 174577 h 3152775"/>
                <a:gd name="T122" fmla="*/ 1104691 w 2490786"/>
                <a:gd name="T123" fmla="*/ 78495 h 315277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490786" h="3152775">
                  <a:moveTo>
                    <a:pt x="2238374" y="1463675"/>
                  </a:moveTo>
                  <a:lnTo>
                    <a:pt x="2082512" y="1468220"/>
                  </a:lnTo>
                  <a:lnTo>
                    <a:pt x="2078036" y="1489075"/>
                  </a:lnTo>
                  <a:lnTo>
                    <a:pt x="2233372" y="1484530"/>
                  </a:lnTo>
                  <a:lnTo>
                    <a:pt x="2238374" y="1463675"/>
                  </a:lnTo>
                  <a:close/>
                  <a:moveTo>
                    <a:pt x="1165505" y="1019356"/>
                  </a:moveTo>
                  <a:lnTo>
                    <a:pt x="1162704" y="1019706"/>
                  </a:lnTo>
                  <a:lnTo>
                    <a:pt x="1155290" y="1020764"/>
                  </a:lnTo>
                  <a:lnTo>
                    <a:pt x="1151848" y="1021558"/>
                  </a:lnTo>
                  <a:lnTo>
                    <a:pt x="1149200" y="1022352"/>
                  </a:lnTo>
                  <a:lnTo>
                    <a:pt x="1148405" y="1023146"/>
                  </a:lnTo>
                  <a:lnTo>
                    <a:pt x="1147611" y="1023675"/>
                  </a:lnTo>
                  <a:lnTo>
                    <a:pt x="1147346" y="1024205"/>
                  </a:lnTo>
                  <a:lnTo>
                    <a:pt x="1147611" y="1024999"/>
                  </a:lnTo>
                  <a:lnTo>
                    <a:pt x="1150788" y="1030027"/>
                  </a:lnTo>
                  <a:lnTo>
                    <a:pt x="1155555" y="1036908"/>
                  </a:lnTo>
                  <a:lnTo>
                    <a:pt x="1158467" y="1040348"/>
                  </a:lnTo>
                  <a:lnTo>
                    <a:pt x="1161380" y="1043260"/>
                  </a:lnTo>
                  <a:lnTo>
                    <a:pt x="1162579" y="1044218"/>
                  </a:lnTo>
                  <a:lnTo>
                    <a:pt x="1177510" y="1042723"/>
                  </a:lnTo>
                  <a:lnTo>
                    <a:pt x="1190728" y="1041929"/>
                  </a:lnTo>
                  <a:lnTo>
                    <a:pt x="1202888" y="1041400"/>
                  </a:lnTo>
                  <a:lnTo>
                    <a:pt x="1207646" y="1041400"/>
                  </a:lnTo>
                  <a:lnTo>
                    <a:pt x="1210554" y="1040871"/>
                  </a:lnTo>
                  <a:lnTo>
                    <a:pt x="1211611" y="1040606"/>
                  </a:lnTo>
                  <a:lnTo>
                    <a:pt x="1212140" y="1040342"/>
                  </a:lnTo>
                  <a:lnTo>
                    <a:pt x="1212140" y="1040077"/>
                  </a:lnTo>
                  <a:lnTo>
                    <a:pt x="1212140" y="1039283"/>
                  </a:lnTo>
                  <a:lnTo>
                    <a:pt x="1210818" y="1038490"/>
                  </a:lnTo>
                  <a:lnTo>
                    <a:pt x="1209232" y="1037696"/>
                  </a:lnTo>
                  <a:lnTo>
                    <a:pt x="1205003" y="1035844"/>
                  </a:lnTo>
                  <a:lnTo>
                    <a:pt x="1202095" y="1034786"/>
                  </a:lnTo>
                  <a:lnTo>
                    <a:pt x="1199187" y="1034256"/>
                  </a:lnTo>
                  <a:lnTo>
                    <a:pt x="1192843" y="1033463"/>
                  </a:lnTo>
                  <a:lnTo>
                    <a:pt x="1186763" y="1032404"/>
                  </a:lnTo>
                  <a:lnTo>
                    <a:pt x="1184119" y="1031875"/>
                  </a:lnTo>
                  <a:lnTo>
                    <a:pt x="1181211" y="1030552"/>
                  </a:lnTo>
                  <a:lnTo>
                    <a:pt x="1178039" y="1029229"/>
                  </a:lnTo>
                  <a:lnTo>
                    <a:pt x="1174603" y="1027113"/>
                  </a:lnTo>
                  <a:lnTo>
                    <a:pt x="1170902" y="1024467"/>
                  </a:lnTo>
                  <a:lnTo>
                    <a:pt x="1166937" y="1021027"/>
                  </a:lnTo>
                  <a:lnTo>
                    <a:pt x="1165505" y="1019356"/>
                  </a:lnTo>
                  <a:close/>
                  <a:moveTo>
                    <a:pt x="2150971" y="514335"/>
                  </a:moveTo>
                  <a:lnTo>
                    <a:pt x="2145055" y="520965"/>
                  </a:lnTo>
                  <a:lnTo>
                    <a:pt x="2132905" y="533665"/>
                  </a:lnTo>
                  <a:lnTo>
                    <a:pt x="2119963" y="545836"/>
                  </a:lnTo>
                  <a:lnTo>
                    <a:pt x="2113360" y="551922"/>
                  </a:lnTo>
                  <a:lnTo>
                    <a:pt x="2106757" y="557478"/>
                  </a:lnTo>
                  <a:lnTo>
                    <a:pt x="2100153" y="562769"/>
                  </a:lnTo>
                  <a:lnTo>
                    <a:pt x="2093814" y="568061"/>
                  </a:lnTo>
                  <a:lnTo>
                    <a:pt x="2085362" y="571501"/>
                  </a:lnTo>
                  <a:lnTo>
                    <a:pt x="2077439" y="574676"/>
                  </a:lnTo>
                  <a:lnTo>
                    <a:pt x="2070043" y="577057"/>
                  </a:lnTo>
                  <a:lnTo>
                    <a:pt x="2062911" y="578909"/>
                  </a:lnTo>
                  <a:lnTo>
                    <a:pt x="2055780" y="580232"/>
                  </a:lnTo>
                  <a:lnTo>
                    <a:pt x="2049441" y="581290"/>
                  </a:lnTo>
                  <a:lnTo>
                    <a:pt x="2038348" y="582349"/>
                  </a:lnTo>
                  <a:lnTo>
                    <a:pt x="2027254" y="581555"/>
                  </a:lnTo>
                  <a:lnTo>
                    <a:pt x="2017482" y="579967"/>
                  </a:lnTo>
                  <a:lnTo>
                    <a:pt x="2008237" y="578115"/>
                  </a:lnTo>
                  <a:lnTo>
                    <a:pt x="2000313" y="575999"/>
                  </a:lnTo>
                  <a:lnTo>
                    <a:pt x="1993182" y="573617"/>
                  </a:lnTo>
                  <a:lnTo>
                    <a:pt x="1987371" y="571236"/>
                  </a:lnTo>
                  <a:lnTo>
                    <a:pt x="1982088" y="568590"/>
                  </a:lnTo>
                  <a:lnTo>
                    <a:pt x="1977598" y="565415"/>
                  </a:lnTo>
                  <a:lnTo>
                    <a:pt x="1974165" y="562769"/>
                  </a:lnTo>
                  <a:lnTo>
                    <a:pt x="1970995" y="560388"/>
                  </a:lnTo>
                  <a:lnTo>
                    <a:pt x="1968618" y="558007"/>
                  </a:lnTo>
                  <a:lnTo>
                    <a:pt x="1966769" y="555890"/>
                  </a:lnTo>
                  <a:lnTo>
                    <a:pt x="1964656" y="552451"/>
                  </a:lnTo>
                  <a:lnTo>
                    <a:pt x="1964128" y="551392"/>
                  </a:lnTo>
                  <a:lnTo>
                    <a:pt x="1957525" y="555097"/>
                  </a:lnTo>
                  <a:lnTo>
                    <a:pt x="1955147" y="557478"/>
                  </a:lnTo>
                  <a:lnTo>
                    <a:pt x="1952506" y="560653"/>
                  </a:lnTo>
                  <a:lnTo>
                    <a:pt x="1949337" y="564886"/>
                  </a:lnTo>
                  <a:lnTo>
                    <a:pt x="1945903" y="569913"/>
                  </a:lnTo>
                  <a:lnTo>
                    <a:pt x="1942469" y="575999"/>
                  </a:lnTo>
                  <a:lnTo>
                    <a:pt x="1939036" y="582878"/>
                  </a:lnTo>
                  <a:lnTo>
                    <a:pt x="1937715" y="586582"/>
                  </a:lnTo>
                  <a:lnTo>
                    <a:pt x="1936394" y="590551"/>
                  </a:lnTo>
                  <a:lnTo>
                    <a:pt x="1935074" y="596901"/>
                  </a:lnTo>
                  <a:lnTo>
                    <a:pt x="1932961" y="607219"/>
                  </a:lnTo>
                  <a:lnTo>
                    <a:pt x="1927150" y="638176"/>
                  </a:lnTo>
                  <a:lnTo>
                    <a:pt x="1920283" y="679186"/>
                  </a:lnTo>
                  <a:lnTo>
                    <a:pt x="1912887" y="726282"/>
                  </a:lnTo>
                  <a:lnTo>
                    <a:pt x="1905491" y="774436"/>
                  </a:lnTo>
                  <a:lnTo>
                    <a:pt x="1898624" y="819945"/>
                  </a:lnTo>
                  <a:lnTo>
                    <a:pt x="1892813" y="857780"/>
                  </a:lnTo>
                  <a:lnTo>
                    <a:pt x="1889116" y="884768"/>
                  </a:lnTo>
                  <a:lnTo>
                    <a:pt x="1887003" y="903288"/>
                  </a:lnTo>
                  <a:lnTo>
                    <a:pt x="1885946" y="919957"/>
                  </a:lnTo>
                  <a:lnTo>
                    <a:pt x="1884890" y="934245"/>
                  </a:lnTo>
                  <a:lnTo>
                    <a:pt x="1884361" y="946416"/>
                  </a:lnTo>
                  <a:lnTo>
                    <a:pt x="1884361" y="956205"/>
                  </a:lnTo>
                  <a:lnTo>
                    <a:pt x="1884361" y="963349"/>
                  </a:lnTo>
                  <a:lnTo>
                    <a:pt x="1884361" y="969170"/>
                  </a:lnTo>
                  <a:lnTo>
                    <a:pt x="1889916" y="985862"/>
                  </a:lnTo>
                  <a:lnTo>
                    <a:pt x="1898533" y="964824"/>
                  </a:lnTo>
                  <a:lnTo>
                    <a:pt x="1910188" y="936770"/>
                  </a:lnTo>
                  <a:lnTo>
                    <a:pt x="1914161" y="928036"/>
                  </a:lnTo>
                  <a:lnTo>
                    <a:pt x="1916280" y="923537"/>
                  </a:lnTo>
                  <a:lnTo>
                    <a:pt x="2150971" y="514335"/>
                  </a:lnTo>
                  <a:close/>
                  <a:moveTo>
                    <a:pt x="2186259" y="452703"/>
                  </a:moveTo>
                  <a:lnTo>
                    <a:pt x="2186138" y="453018"/>
                  </a:lnTo>
                  <a:lnTo>
                    <a:pt x="2186318" y="452703"/>
                  </a:lnTo>
                  <a:lnTo>
                    <a:pt x="2186259" y="452703"/>
                  </a:lnTo>
                  <a:close/>
                  <a:moveTo>
                    <a:pt x="2187844" y="452438"/>
                  </a:moveTo>
                  <a:lnTo>
                    <a:pt x="2186787" y="452703"/>
                  </a:lnTo>
                  <a:lnTo>
                    <a:pt x="2186650" y="452703"/>
                  </a:lnTo>
                  <a:lnTo>
                    <a:pt x="2189958" y="457595"/>
                  </a:lnTo>
                  <a:lnTo>
                    <a:pt x="2190221" y="456671"/>
                  </a:lnTo>
                  <a:lnTo>
                    <a:pt x="2190749" y="455084"/>
                  </a:lnTo>
                  <a:lnTo>
                    <a:pt x="2190221" y="454026"/>
                  </a:lnTo>
                  <a:lnTo>
                    <a:pt x="2189693" y="453496"/>
                  </a:lnTo>
                  <a:lnTo>
                    <a:pt x="2189429" y="452703"/>
                  </a:lnTo>
                  <a:lnTo>
                    <a:pt x="2188636" y="452438"/>
                  </a:lnTo>
                  <a:lnTo>
                    <a:pt x="2187844" y="452438"/>
                  </a:lnTo>
                  <a:close/>
                  <a:moveTo>
                    <a:pt x="2019191" y="0"/>
                  </a:moveTo>
                  <a:lnTo>
                    <a:pt x="2026329" y="265"/>
                  </a:lnTo>
                  <a:lnTo>
                    <a:pt x="2031616" y="794"/>
                  </a:lnTo>
                  <a:lnTo>
                    <a:pt x="2036374" y="529"/>
                  </a:lnTo>
                  <a:lnTo>
                    <a:pt x="2042189" y="794"/>
                  </a:lnTo>
                  <a:lnTo>
                    <a:pt x="2049327" y="1852"/>
                  </a:lnTo>
                  <a:lnTo>
                    <a:pt x="2058579" y="3175"/>
                  </a:lnTo>
                  <a:lnTo>
                    <a:pt x="2063337" y="4233"/>
                  </a:lnTo>
                  <a:lnTo>
                    <a:pt x="2068360" y="5556"/>
                  </a:lnTo>
                  <a:lnTo>
                    <a:pt x="2073911" y="7408"/>
                  </a:lnTo>
                  <a:lnTo>
                    <a:pt x="2079462" y="9525"/>
                  </a:lnTo>
                  <a:lnTo>
                    <a:pt x="2085278" y="11906"/>
                  </a:lnTo>
                  <a:lnTo>
                    <a:pt x="2091358" y="14817"/>
                  </a:lnTo>
                  <a:lnTo>
                    <a:pt x="2097174" y="17992"/>
                  </a:lnTo>
                  <a:lnTo>
                    <a:pt x="2103518" y="21960"/>
                  </a:lnTo>
                  <a:lnTo>
                    <a:pt x="2109598" y="26194"/>
                  </a:lnTo>
                  <a:lnTo>
                    <a:pt x="2115942" y="30956"/>
                  </a:lnTo>
                  <a:lnTo>
                    <a:pt x="2122287" y="36513"/>
                  </a:lnTo>
                  <a:lnTo>
                    <a:pt x="2128366" y="42069"/>
                  </a:lnTo>
                  <a:lnTo>
                    <a:pt x="2134711" y="48683"/>
                  </a:lnTo>
                  <a:lnTo>
                    <a:pt x="2140262" y="56092"/>
                  </a:lnTo>
                  <a:lnTo>
                    <a:pt x="2146342" y="64029"/>
                  </a:lnTo>
                  <a:lnTo>
                    <a:pt x="2151893" y="72496"/>
                  </a:lnTo>
                  <a:lnTo>
                    <a:pt x="2157180" y="82285"/>
                  </a:lnTo>
                  <a:lnTo>
                    <a:pt x="2162203" y="92340"/>
                  </a:lnTo>
                  <a:lnTo>
                    <a:pt x="2167490" y="103188"/>
                  </a:lnTo>
                  <a:lnTo>
                    <a:pt x="2171984" y="115358"/>
                  </a:lnTo>
                  <a:lnTo>
                    <a:pt x="2176213" y="128058"/>
                  </a:lnTo>
                  <a:lnTo>
                    <a:pt x="2180178" y="141552"/>
                  </a:lnTo>
                  <a:lnTo>
                    <a:pt x="2182293" y="149490"/>
                  </a:lnTo>
                  <a:lnTo>
                    <a:pt x="2183879" y="157163"/>
                  </a:lnTo>
                  <a:lnTo>
                    <a:pt x="2185730" y="165365"/>
                  </a:lnTo>
                  <a:lnTo>
                    <a:pt x="2187052" y="173567"/>
                  </a:lnTo>
                  <a:lnTo>
                    <a:pt x="2187845" y="182033"/>
                  </a:lnTo>
                  <a:lnTo>
                    <a:pt x="2188638" y="190235"/>
                  </a:lnTo>
                  <a:lnTo>
                    <a:pt x="2188902" y="198438"/>
                  </a:lnTo>
                  <a:lnTo>
                    <a:pt x="2189166" y="206904"/>
                  </a:lnTo>
                  <a:lnTo>
                    <a:pt x="2188902" y="215106"/>
                  </a:lnTo>
                  <a:lnTo>
                    <a:pt x="2188638" y="223573"/>
                  </a:lnTo>
                  <a:lnTo>
                    <a:pt x="2188109" y="231775"/>
                  </a:lnTo>
                  <a:lnTo>
                    <a:pt x="2187316" y="240242"/>
                  </a:lnTo>
                  <a:lnTo>
                    <a:pt x="2185465" y="256117"/>
                  </a:lnTo>
                  <a:lnTo>
                    <a:pt x="2183086" y="271463"/>
                  </a:lnTo>
                  <a:lnTo>
                    <a:pt x="2180707" y="286279"/>
                  </a:lnTo>
                  <a:lnTo>
                    <a:pt x="2177799" y="300038"/>
                  </a:lnTo>
                  <a:lnTo>
                    <a:pt x="2174627" y="312738"/>
                  </a:lnTo>
                  <a:lnTo>
                    <a:pt x="2171719" y="323850"/>
                  </a:lnTo>
                  <a:lnTo>
                    <a:pt x="2166961" y="342106"/>
                  </a:lnTo>
                  <a:lnTo>
                    <a:pt x="2163789" y="352954"/>
                  </a:lnTo>
                  <a:lnTo>
                    <a:pt x="2162203" y="358510"/>
                  </a:lnTo>
                  <a:lnTo>
                    <a:pt x="2160881" y="363008"/>
                  </a:lnTo>
                  <a:lnTo>
                    <a:pt x="2159295" y="366713"/>
                  </a:lnTo>
                  <a:lnTo>
                    <a:pt x="2157709" y="370152"/>
                  </a:lnTo>
                  <a:lnTo>
                    <a:pt x="2155066" y="376767"/>
                  </a:lnTo>
                  <a:lnTo>
                    <a:pt x="2153479" y="381000"/>
                  </a:lnTo>
                  <a:lnTo>
                    <a:pt x="2151893" y="386292"/>
                  </a:lnTo>
                  <a:lnTo>
                    <a:pt x="2150572" y="392377"/>
                  </a:lnTo>
                  <a:lnTo>
                    <a:pt x="2150043" y="397669"/>
                  </a:lnTo>
                  <a:lnTo>
                    <a:pt x="2149779" y="402960"/>
                  </a:lnTo>
                  <a:lnTo>
                    <a:pt x="2149779" y="407988"/>
                  </a:lnTo>
                  <a:lnTo>
                    <a:pt x="2150307" y="416983"/>
                  </a:lnTo>
                  <a:lnTo>
                    <a:pt x="2150572" y="421217"/>
                  </a:lnTo>
                  <a:lnTo>
                    <a:pt x="2150836" y="425450"/>
                  </a:lnTo>
                  <a:lnTo>
                    <a:pt x="2150836" y="427302"/>
                  </a:lnTo>
                  <a:lnTo>
                    <a:pt x="2151100" y="429154"/>
                  </a:lnTo>
                  <a:lnTo>
                    <a:pt x="2151365" y="430742"/>
                  </a:lnTo>
                  <a:lnTo>
                    <a:pt x="2152158" y="432065"/>
                  </a:lnTo>
                  <a:lnTo>
                    <a:pt x="2152686" y="433388"/>
                  </a:lnTo>
                  <a:lnTo>
                    <a:pt x="2153479" y="434446"/>
                  </a:lnTo>
                  <a:lnTo>
                    <a:pt x="2155594" y="436298"/>
                  </a:lnTo>
                  <a:lnTo>
                    <a:pt x="2157973" y="437885"/>
                  </a:lnTo>
                  <a:lnTo>
                    <a:pt x="2160881" y="439473"/>
                  </a:lnTo>
                  <a:lnTo>
                    <a:pt x="2167225" y="441854"/>
                  </a:lnTo>
                  <a:lnTo>
                    <a:pt x="2170398" y="442648"/>
                  </a:lnTo>
                  <a:lnTo>
                    <a:pt x="2173834" y="442913"/>
                  </a:lnTo>
                  <a:lnTo>
                    <a:pt x="2180443" y="443177"/>
                  </a:lnTo>
                  <a:lnTo>
                    <a:pt x="2183351" y="443442"/>
                  </a:lnTo>
                  <a:lnTo>
                    <a:pt x="2186523" y="444500"/>
                  </a:lnTo>
                  <a:lnTo>
                    <a:pt x="2187845" y="445029"/>
                  </a:lnTo>
                  <a:lnTo>
                    <a:pt x="2189431" y="445558"/>
                  </a:lnTo>
                  <a:lnTo>
                    <a:pt x="2190488" y="446881"/>
                  </a:lnTo>
                  <a:lnTo>
                    <a:pt x="2191810" y="448204"/>
                  </a:lnTo>
                  <a:lnTo>
                    <a:pt x="2194189" y="451115"/>
                  </a:lnTo>
                  <a:lnTo>
                    <a:pt x="2196039" y="454025"/>
                  </a:lnTo>
                  <a:lnTo>
                    <a:pt x="2200005" y="461169"/>
                  </a:lnTo>
                  <a:lnTo>
                    <a:pt x="2202119" y="464873"/>
                  </a:lnTo>
                  <a:lnTo>
                    <a:pt x="2204234" y="468842"/>
                  </a:lnTo>
                  <a:lnTo>
                    <a:pt x="2206878" y="473075"/>
                  </a:lnTo>
                  <a:lnTo>
                    <a:pt x="2210578" y="477308"/>
                  </a:lnTo>
                  <a:lnTo>
                    <a:pt x="2217187" y="486040"/>
                  </a:lnTo>
                  <a:lnTo>
                    <a:pt x="2223796" y="494771"/>
                  </a:lnTo>
                  <a:lnTo>
                    <a:pt x="2226968" y="499004"/>
                  </a:lnTo>
                  <a:lnTo>
                    <a:pt x="2230933" y="503238"/>
                  </a:lnTo>
                  <a:lnTo>
                    <a:pt x="2234898" y="507471"/>
                  </a:lnTo>
                  <a:lnTo>
                    <a:pt x="2239392" y="511969"/>
                  </a:lnTo>
                  <a:lnTo>
                    <a:pt x="2247587" y="519642"/>
                  </a:lnTo>
                  <a:lnTo>
                    <a:pt x="2250759" y="522288"/>
                  </a:lnTo>
                  <a:lnTo>
                    <a:pt x="2254196" y="524933"/>
                  </a:lnTo>
                  <a:lnTo>
                    <a:pt x="2257632" y="527315"/>
                  </a:lnTo>
                  <a:lnTo>
                    <a:pt x="2262390" y="529696"/>
                  </a:lnTo>
                  <a:lnTo>
                    <a:pt x="2267942" y="532871"/>
                  </a:lnTo>
                  <a:lnTo>
                    <a:pt x="2275343" y="536046"/>
                  </a:lnTo>
                  <a:lnTo>
                    <a:pt x="2282481" y="539221"/>
                  </a:lnTo>
                  <a:lnTo>
                    <a:pt x="2288296" y="540808"/>
                  </a:lnTo>
                  <a:lnTo>
                    <a:pt x="2292790" y="542131"/>
                  </a:lnTo>
                  <a:lnTo>
                    <a:pt x="2297020" y="542925"/>
                  </a:lnTo>
                  <a:lnTo>
                    <a:pt x="2300721" y="543983"/>
                  </a:lnTo>
                  <a:lnTo>
                    <a:pt x="2304950" y="545306"/>
                  </a:lnTo>
                  <a:lnTo>
                    <a:pt x="2309973" y="547423"/>
                  </a:lnTo>
                  <a:lnTo>
                    <a:pt x="2316053" y="550863"/>
                  </a:lnTo>
                  <a:lnTo>
                    <a:pt x="2333235" y="561446"/>
                  </a:lnTo>
                  <a:lnTo>
                    <a:pt x="2354647" y="574411"/>
                  </a:lnTo>
                  <a:lnTo>
                    <a:pt x="2375002" y="587640"/>
                  </a:lnTo>
                  <a:lnTo>
                    <a:pt x="2389806" y="597694"/>
                  </a:lnTo>
                  <a:lnTo>
                    <a:pt x="2395886" y="602192"/>
                  </a:lnTo>
                  <a:lnTo>
                    <a:pt x="2403552" y="608542"/>
                  </a:lnTo>
                  <a:lnTo>
                    <a:pt x="2411482" y="615950"/>
                  </a:lnTo>
                  <a:lnTo>
                    <a:pt x="2420470" y="624417"/>
                  </a:lnTo>
                  <a:lnTo>
                    <a:pt x="2429193" y="633148"/>
                  </a:lnTo>
                  <a:lnTo>
                    <a:pt x="2436859" y="641615"/>
                  </a:lnTo>
                  <a:lnTo>
                    <a:pt x="2443732" y="649817"/>
                  </a:lnTo>
                  <a:lnTo>
                    <a:pt x="2449284" y="656961"/>
                  </a:lnTo>
                  <a:lnTo>
                    <a:pt x="2453513" y="663575"/>
                  </a:lnTo>
                  <a:lnTo>
                    <a:pt x="2456685" y="669925"/>
                  </a:lnTo>
                  <a:lnTo>
                    <a:pt x="2459593" y="676804"/>
                  </a:lnTo>
                  <a:lnTo>
                    <a:pt x="2461972" y="683683"/>
                  </a:lnTo>
                  <a:lnTo>
                    <a:pt x="2464087" y="691356"/>
                  </a:lnTo>
                  <a:lnTo>
                    <a:pt x="2466202" y="699823"/>
                  </a:lnTo>
                  <a:lnTo>
                    <a:pt x="2469903" y="718608"/>
                  </a:lnTo>
                  <a:lnTo>
                    <a:pt x="2472018" y="733161"/>
                  </a:lnTo>
                  <a:lnTo>
                    <a:pt x="2475190" y="754063"/>
                  </a:lnTo>
                  <a:lnTo>
                    <a:pt x="2478362" y="778933"/>
                  </a:lnTo>
                  <a:lnTo>
                    <a:pt x="2481798" y="806450"/>
                  </a:lnTo>
                  <a:lnTo>
                    <a:pt x="2484971" y="834231"/>
                  </a:lnTo>
                  <a:lnTo>
                    <a:pt x="2487878" y="859896"/>
                  </a:lnTo>
                  <a:lnTo>
                    <a:pt x="2489464" y="881063"/>
                  </a:lnTo>
                  <a:lnTo>
                    <a:pt x="2490786" y="896938"/>
                  </a:lnTo>
                  <a:lnTo>
                    <a:pt x="2490786" y="903552"/>
                  </a:lnTo>
                  <a:lnTo>
                    <a:pt x="2490786" y="911490"/>
                  </a:lnTo>
                  <a:lnTo>
                    <a:pt x="2490257" y="931333"/>
                  </a:lnTo>
                  <a:lnTo>
                    <a:pt x="2488936" y="954088"/>
                  </a:lnTo>
                  <a:lnTo>
                    <a:pt x="2487350" y="978958"/>
                  </a:lnTo>
                  <a:lnTo>
                    <a:pt x="2485764" y="1004094"/>
                  </a:lnTo>
                  <a:lnTo>
                    <a:pt x="2483913" y="1028965"/>
                  </a:lnTo>
                  <a:lnTo>
                    <a:pt x="2481798" y="1050925"/>
                  </a:lnTo>
                  <a:lnTo>
                    <a:pt x="2480212" y="1068917"/>
                  </a:lnTo>
                  <a:lnTo>
                    <a:pt x="2479419" y="1079235"/>
                  </a:lnTo>
                  <a:lnTo>
                    <a:pt x="2478362" y="1093788"/>
                  </a:lnTo>
                  <a:lnTo>
                    <a:pt x="2477040" y="1132152"/>
                  </a:lnTo>
                  <a:lnTo>
                    <a:pt x="2475190" y="1179777"/>
                  </a:lnTo>
                  <a:lnTo>
                    <a:pt x="2473604" y="1231371"/>
                  </a:lnTo>
                  <a:lnTo>
                    <a:pt x="2470696" y="1326092"/>
                  </a:lnTo>
                  <a:lnTo>
                    <a:pt x="2469638" y="1358900"/>
                  </a:lnTo>
                  <a:lnTo>
                    <a:pt x="2469110" y="1369483"/>
                  </a:lnTo>
                  <a:lnTo>
                    <a:pt x="2468581" y="1375040"/>
                  </a:lnTo>
                  <a:lnTo>
                    <a:pt x="2466995" y="1385888"/>
                  </a:lnTo>
                  <a:lnTo>
                    <a:pt x="2464351" y="1404144"/>
                  </a:lnTo>
                  <a:lnTo>
                    <a:pt x="2456157" y="1451769"/>
                  </a:lnTo>
                  <a:lnTo>
                    <a:pt x="2442939" y="1527969"/>
                  </a:lnTo>
                  <a:lnTo>
                    <a:pt x="2440296" y="1540404"/>
                  </a:lnTo>
                  <a:lnTo>
                    <a:pt x="2434480" y="1562100"/>
                  </a:lnTo>
                  <a:lnTo>
                    <a:pt x="2417826" y="1621896"/>
                  </a:lnTo>
                  <a:lnTo>
                    <a:pt x="2400380" y="1685396"/>
                  </a:lnTo>
                  <a:lnTo>
                    <a:pt x="2388748" y="1728258"/>
                  </a:lnTo>
                  <a:lnTo>
                    <a:pt x="2373680" y="1786202"/>
                  </a:lnTo>
                  <a:lnTo>
                    <a:pt x="2366807" y="1814248"/>
                  </a:lnTo>
                  <a:lnTo>
                    <a:pt x="2363635" y="1826684"/>
                  </a:lnTo>
                  <a:lnTo>
                    <a:pt x="2362049" y="1836473"/>
                  </a:lnTo>
                  <a:lnTo>
                    <a:pt x="2360463" y="1845734"/>
                  </a:lnTo>
                  <a:lnTo>
                    <a:pt x="2358877" y="1854465"/>
                  </a:lnTo>
                  <a:lnTo>
                    <a:pt x="2356762" y="1870075"/>
                  </a:lnTo>
                  <a:lnTo>
                    <a:pt x="2355969" y="1876690"/>
                  </a:lnTo>
                  <a:lnTo>
                    <a:pt x="2354647" y="1881981"/>
                  </a:lnTo>
                  <a:lnTo>
                    <a:pt x="2353590" y="1885950"/>
                  </a:lnTo>
                  <a:lnTo>
                    <a:pt x="2352797" y="1887538"/>
                  </a:lnTo>
                  <a:lnTo>
                    <a:pt x="2352004" y="1888596"/>
                  </a:lnTo>
                  <a:lnTo>
                    <a:pt x="2350418" y="1889919"/>
                  </a:lnTo>
                  <a:lnTo>
                    <a:pt x="2349096" y="1890448"/>
                  </a:lnTo>
                  <a:lnTo>
                    <a:pt x="2347510" y="1890713"/>
                  </a:lnTo>
                  <a:lnTo>
                    <a:pt x="2345924" y="1891242"/>
                  </a:lnTo>
                  <a:lnTo>
                    <a:pt x="2344867" y="1891242"/>
                  </a:lnTo>
                  <a:lnTo>
                    <a:pt x="2343281" y="1891506"/>
                  </a:lnTo>
                  <a:lnTo>
                    <a:pt x="2342488" y="1891771"/>
                  </a:lnTo>
                  <a:lnTo>
                    <a:pt x="2341166" y="1892829"/>
                  </a:lnTo>
                  <a:lnTo>
                    <a:pt x="2340901" y="1895211"/>
                  </a:lnTo>
                  <a:lnTo>
                    <a:pt x="2340637" y="1897856"/>
                  </a:lnTo>
                  <a:lnTo>
                    <a:pt x="2340373" y="1902619"/>
                  </a:lnTo>
                  <a:lnTo>
                    <a:pt x="2339580" y="1906852"/>
                  </a:lnTo>
                  <a:lnTo>
                    <a:pt x="2338787" y="1912938"/>
                  </a:lnTo>
                  <a:lnTo>
                    <a:pt x="2337729" y="1916113"/>
                  </a:lnTo>
                  <a:lnTo>
                    <a:pt x="2336936" y="1919023"/>
                  </a:lnTo>
                  <a:lnTo>
                    <a:pt x="2335350" y="1922198"/>
                  </a:lnTo>
                  <a:lnTo>
                    <a:pt x="2334557" y="1923256"/>
                  </a:lnTo>
                  <a:lnTo>
                    <a:pt x="2333500" y="1924315"/>
                  </a:lnTo>
                  <a:lnTo>
                    <a:pt x="2331121" y="1926431"/>
                  </a:lnTo>
                  <a:lnTo>
                    <a:pt x="2328477" y="1927490"/>
                  </a:lnTo>
                  <a:lnTo>
                    <a:pt x="2325569" y="1928548"/>
                  </a:lnTo>
                  <a:lnTo>
                    <a:pt x="2321868" y="1929077"/>
                  </a:lnTo>
                  <a:lnTo>
                    <a:pt x="2318168" y="1929077"/>
                  </a:lnTo>
                  <a:lnTo>
                    <a:pt x="2314731" y="1928548"/>
                  </a:lnTo>
                  <a:lnTo>
                    <a:pt x="2311030" y="1927225"/>
                  </a:lnTo>
                  <a:lnTo>
                    <a:pt x="2307858" y="1925373"/>
                  </a:lnTo>
                  <a:lnTo>
                    <a:pt x="2303100" y="1922992"/>
                  </a:lnTo>
                  <a:lnTo>
                    <a:pt x="2302307" y="1922727"/>
                  </a:lnTo>
                  <a:lnTo>
                    <a:pt x="2302042" y="1922992"/>
                  </a:lnTo>
                  <a:lnTo>
                    <a:pt x="2302042" y="1925902"/>
                  </a:lnTo>
                  <a:lnTo>
                    <a:pt x="2301778" y="1927490"/>
                  </a:lnTo>
                  <a:lnTo>
                    <a:pt x="2300985" y="1929606"/>
                  </a:lnTo>
                  <a:lnTo>
                    <a:pt x="2300192" y="1931988"/>
                  </a:lnTo>
                  <a:lnTo>
                    <a:pt x="2299135" y="1934898"/>
                  </a:lnTo>
                  <a:lnTo>
                    <a:pt x="2297813" y="1937015"/>
                  </a:lnTo>
                  <a:lnTo>
                    <a:pt x="2295962" y="1939396"/>
                  </a:lnTo>
                  <a:lnTo>
                    <a:pt x="2294112" y="1941777"/>
                  </a:lnTo>
                  <a:lnTo>
                    <a:pt x="2291733" y="1943894"/>
                  </a:lnTo>
                  <a:lnTo>
                    <a:pt x="2289089" y="1946275"/>
                  </a:lnTo>
                  <a:lnTo>
                    <a:pt x="2286182" y="1948392"/>
                  </a:lnTo>
                  <a:lnTo>
                    <a:pt x="2284596" y="1949186"/>
                  </a:lnTo>
                  <a:lnTo>
                    <a:pt x="2283009" y="1949979"/>
                  </a:lnTo>
                  <a:lnTo>
                    <a:pt x="2281423" y="1950244"/>
                  </a:lnTo>
                  <a:lnTo>
                    <a:pt x="2280102" y="1950509"/>
                  </a:lnTo>
                  <a:lnTo>
                    <a:pt x="2277458" y="1950244"/>
                  </a:lnTo>
                  <a:lnTo>
                    <a:pt x="2274815" y="1949715"/>
                  </a:lnTo>
                  <a:lnTo>
                    <a:pt x="2269792" y="1948127"/>
                  </a:lnTo>
                  <a:lnTo>
                    <a:pt x="2267149" y="1947598"/>
                  </a:lnTo>
                  <a:lnTo>
                    <a:pt x="2264505" y="1947069"/>
                  </a:lnTo>
                  <a:lnTo>
                    <a:pt x="2263183" y="1947069"/>
                  </a:lnTo>
                  <a:lnTo>
                    <a:pt x="2261862" y="1947863"/>
                  </a:lnTo>
                  <a:lnTo>
                    <a:pt x="2261333" y="1948392"/>
                  </a:lnTo>
                  <a:lnTo>
                    <a:pt x="2260804" y="1949186"/>
                  </a:lnTo>
                  <a:lnTo>
                    <a:pt x="2260540" y="1950244"/>
                  </a:lnTo>
                  <a:lnTo>
                    <a:pt x="2260276" y="1951302"/>
                  </a:lnTo>
                  <a:lnTo>
                    <a:pt x="2260276" y="1954477"/>
                  </a:lnTo>
                  <a:lnTo>
                    <a:pt x="2260276" y="1961621"/>
                  </a:lnTo>
                  <a:lnTo>
                    <a:pt x="2259747" y="1965854"/>
                  </a:lnTo>
                  <a:lnTo>
                    <a:pt x="2258954" y="1969823"/>
                  </a:lnTo>
                  <a:lnTo>
                    <a:pt x="2258425" y="1972734"/>
                  </a:lnTo>
                  <a:lnTo>
                    <a:pt x="2257632" y="1977231"/>
                  </a:lnTo>
                  <a:lnTo>
                    <a:pt x="2256839" y="1989931"/>
                  </a:lnTo>
                  <a:lnTo>
                    <a:pt x="2256046" y="2006071"/>
                  </a:lnTo>
                  <a:lnTo>
                    <a:pt x="2254989" y="2023534"/>
                  </a:lnTo>
                  <a:lnTo>
                    <a:pt x="2253931" y="2055019"/>
                  </a:lnTo>
                  <a:lnTo>
                    <a:pt x="2253667" y="2069042"/>
                  </a:lnTo>
                  <a:lnTo>
                    <a:pt x="2255782" y="2101056"/>
                  </a:lnTo>
                  <a:lnTo>
                    <a:pt x="2258425" y="2137833"/>
                  </a:lnTo>
                  <a:lnTo>
                    <a:pt x="2261862" y="2176727"/>
                  </a:lnTo>
                  <a:lnTo>
                    <a:pt x="2263976" y="2196836"/>
                  </a:lnTo>
                  <a:lnTo>
                    <a:pt x="2266620" y="2216415"/>
                  </a:lnTo>
                  <a:lnTo>
                    <a:pt x="2267677" y="2227792"/>
                  </a:lnTo>
                  <a:lnTo>
                    <a:pt x="2268206" y="2241815"/>
                  </a:lnTo>
                  <a:lnTo>
                    <a:pt x="2268999" y="2258483"/>
                  </a:lnTo>
                  <a:lnTo>
                    <a:pt x="2268999" y="2277269"/>
                  </a:lnTo>
                  <a:lnTo>
                    <a:pt x="2268999" y="2297377"/>
                  </a:lnTo>
                  <a:lnTo>
                    <a:pt x="2268470" y="2318808"/>
                  </a:lnTo>
                  <a:lnTo>
                    <a:pt x="2267942" y="2362994"/>
                  </a:lnTo>
                  <a:lnTo>
                    <a:pt x="2266884" y="2406915"/>
                  </a:lnTo>
                  <a:lnTo>
                    <a:pt x="2265563" y="2446338"/>
                  </a:lnTo>
                  <a:lnTo>
                    <a:pt x="2264770" y="2477823"/>
                  </a:lnTo>
                  <a:lnTo>
                    <a:pt x="2264505" y="2498725"/>
                  </a:lnTo>
                  <a:lnTo>
                    <a:pt x="2263976" y="2507192"/>
                  </a:lnTo>
                  <a:lnTo>
                    <a:pt x="2263448" y="2518304"/>
                  </a:lnTo>
                  <a:lnTo>
                    <a:pt x="2260804" y="2547938"/>
                  </a:lnTo>
                  <a:lnTo>
                    <a:pt x="2256839" y="2583656"/>
                  </a:lnTo>
                  <a:lnTo>
                    <a:pt x="2252345" y="2622815"/>
                  </a:lnTo>
                  <a:lnTo>
                    <a:pt x="2243357" y="2697692"/>
                  </a:lnTo>
                  <a:lnTo>
                    <a:pt x="2240185" y="2726531"/>
                  </a:lnTo>
                  <a:lnTo>
                    <a:pt x="2239128" y="2737379"/>
                  </a:lnTo>
                  <a:lnTo>
                    <a:pt x="2238599" y="2745581"/>
                  </a:lnTo>
                  <a:lnTo>
                    <a:pt x="2237806" y="2760927"/>
                  </a:lnTo>
                  <a:lnTo>
                    <a:pt x="2237542" y="2780506"/>
                  </a:lnTo>
                  <a:lnTo>
                    <a:pt x="2237806" y="2802731"/>
                  </a:lnTo>
                  <a:lnTo>
                    <a:pt x="2238599" y="2826544"/>
                  </a:lnTo>
                  <a:lnTo>
                    <a:pt x="2239392" y="2850621"/>
                  </a:lnTo>
                  <a:lnTo>
                    <a:pt x="2240978" y="2873904"/>
                  </a:lnTo>
                  <a:lnTo>
                    <a:pt x="2242829" y="2894806"/>
                  </a:lnTo>
                  <a:lnTo>
                    <a:pt x="2243886" y="2904067"/>
                  </a:lnTo>
                  <a:lnTo>
                    <a:pt x="2244944" y="2912533"/>
                  </a:lnTo>
                  <a:lnTo>
                    <a:pt x="2246001" y="2919413"/>
                  </a:lnTo>
                  <a:lnTo>
                    <a:pt x="2246530" y="2925498"/>
                  </a:lnTo>
                  <a:lnTo>
                    <a:pt x="2246794" y="2930261"/>
                  </a:lnTo>
                  <a:lnTo>
                    <a:pt x="2246794" y="2934229"/>
                  </a:lnTo>
                  <a:lnTo>
                    <a:pt x="2246530" y="2937140"/>
                  </a:lnTo>
                  <a:lnTo>
                    <a:pt x="2246265" y="2939521"/>
                  </a:lnTo>
                  <a:lnTo>
                    <a:pt x="2245737" y="2941373"/>
                  </a:lnTo>
                  <a:lnTo>
                    <a:pt x="2244944" y="2943225"/>
                  </a:lnTo>
                  <a:lnTo>
                    <a:pt x="2243357" y="2945342"/>
                  </a:lnTo>
                  <a:lnTo>
                    <a:pt x="2241243" y="2947723"/>
                  </a:lnTo>
                  <a:lnTo>
                    <a:pt x="2240185" y="2949311"/>
                  </a:lnTo>
                  <a:lnTo>
                    <a:pt x="2239657" y="2951427"/>
                  </a:lnTo>
                  <a:lnTo>
                    <a:pt x="2238864" y="2953808"/>
                  </a:lnTo>
                  <a:lnTo>
                    <a:pt x="2238599" y="2956719"/>
                  </a:lnTo>
                  <a:lnTo>
                    <a:pt x="2237806" y="2962804"/>
                  </a:lnTo>
                  <a:lnTo>
                    <a:pt x="2237806" y="2967567"/>
                  </a:lnTo>
                  <a:lnTo>
                    <a:pt x="2238070" y="2971536"/>
                  </a:lnTo>
                  <a:lnTo>
                    <a:pt x="2239128" y="2975240"/>
                  </a:lnTo>
                  <a:lnTo>
                    <a:pt x="2240978" y="2982119"/>
                  </a:lnTo>
                  <a:lnTo>
                    <a:pt x="2241771" y="2986617"/>
                  </a:lnTo>
                  <a:lnTo>
                    <a:pt x="2242829" y="2992702"/>
                  </a:lnTo>
                  <a:lnTo>
                    <a:pt x="2243093" y="2995613"/>
                  </a:lnTo>
                  <a:lnTo>
                    <a:pt x="2242300" y="2999052"/>
                  </a:lnTo>
                  <a:lnTo>
                    <a:pt x="2241507" y="3001963"/>
                  </a:lnTo>
                  <a:lnTo>
                    <a:pt x="2239921" y="3005138"/>
                  </a:lnTo>
                  <a:lnTo>
                    <a:pt x="2238070" y="3008313"/>
                  </a:lnTo>
                  <a:lnTo>
                    <a:pt x="2235691" y="3011488"/>
                  </a:lnTo>
                  <a:lnTo>
                    <a:pt x="2233312" y="3014133"/>
                  </a:lnTo>
                  <a:lnTo>
                    <a:pt x="2230404" y="3017044"/>
                  </a:lnTo>
                  <a:lnTo>
                    <a:pt x="2223796" y="3023129"/>
                  </a:lnTo>
                  <a:lnTo>
                    <a:pt x="2216394" y="3028950"/>
                  </a:lnTo>
                  <a:lnTo>
                    <a:pt x="2201855" y="3040327"/>
                  </a:lnTo>
                  <a:lnTo>
                    <a:pt x="2198154" y="3042708"/>
                  </a:lnTo>
                  <a:lnTo>
                    <a:pt x="2194453" y="3045090"/>
                  </a:lnTo>
                  <a:lnTo>
                    <a:pt x="2191017" y="3046942"/>
                  </a:lnTo>
                  <a:lnTo>
                    <a:pt x="2187580" y="3048794"/>
                  </a:lnTo>
                  <a:lnTo>
                    <a:pt x="2183879" y="3050117"/>
                  </a:lnTo>
                  <a:lnTo>
                    <a:pt x="2180707" y="3051440"/>
                  </a:lnTo>
                  <a:lnTo>
                    <a:pt x="2174363" y="3053292"/>
                  </a:lnTo>
                  <a:lnTo>
                    <a:pt x="2162203" y="3055938"/>
                  </a:lnTo>
                  <a:lnTo>
                    <a:pt x="2156916" y="3057525"/>
                  </a:lnTo>
                  <a:lnTo>
                    <a:pt x="2154537" y="3058583"/>
                  </a:lnTo>
                  <a:lnTo>
                    <a:pt x="2151893" y="3059642"/>
                  </a:lnTo>
                  <a:lnTo>
                    <a:pt x="2149250" y="3060965"/>
                  </a:lnTo>
                  <a:lnTo>
                    <a:pt x="2147135" y="3062817"/>
                  </a:lnTo>
                  <a:lnTo>
                    <a:pt x="2144756" y="3065198"/>
                  </a:lnTo>
                  <a:lnTo>
                    <a:pt x="2142641" y="3067844"/>
                  </a:lnTo>
                  <a:lnTo>
                    <a:pt x="2138147" y="3073665"/>
                  </a:lnTo>
                  <a:lnTo>
                    <a:pt x="2133125" y="3080808"/>
                  </a:lnTo>
                  <a:lnTo>
                    <a:pt x="2128102" y="3088217"/>
                  </a:lnTo>
                  <a:lnTo>
                    <a:pt x="2121758" y="3096419"/>
                  </a:lnTo>
                  <a:lnTo>
                    <a:pt x="2118321" y="3100388"/>
                  </a:lnTo>
                  <a:lnTo>
                    <a:pt x="2114620" y="3104092"/>
                  </a:lnTo>
                  <a:lnTo>
                    <a:pt x="2110920" y="3107796"/>
                  </a:lnTo>
                  <a:lnTo>
                    <a:pt x="2106426" y="3111765"/>
                  </a:lnTo>
                  <a:lnTo>
                    <a:pt x="2101932" y="3115469"/>
                  </a:lnTo>
                  <a:lnTo>
                    <a:pt x="2097174" y="3118644"/>
                  </a:lnTo>
                  <a:lnTo>
                    <a:pt x="2092151" y="3121554"/>
                  </a:lnTo>
                  <a:lnTo>
                    <a:pt x="2087393" y="3124729"/>
                  </a:lnTo>
                  <a:lnTo>
                    <a:pt x="2082106" y="3127375"/>
                  </a:lnTo>
                  <a:lnTo>
                    <a:pt x="2077083" y="3130021"/>
                  </a:lnTo>
                  <a:lnTo>
                    <a:pt x="2067302" y="3134519"/>
                  </a:lnTo>
                  <a:lnTo>
                    <a:pt x="2057522" y="3138488"/>
                  </a:lnTo>
                  <a:lnTo>
                    <a:pt x="2048269" y="3141927"/>
                  </a:lnTo>
                  <a:lnTo>
                    <a:pt x="2040075" y="3144308"/>
                  </a:lnTo>
                  <a:lnTo>
                    <a:pt x="2032937" y="3146425"/>
                  </a:lnTo>
                  <a:lnTo>
                    <a:pt x="2025800" y="3148013"/>
                  </a:lnTo>
                  <a:lnTo>
                    <a:pt x="2017869" y="3149071"/>
                  </a:lnTo>
                  <a:lnTo>
                    <a:pt x="2009146" y="3150394"/>
                  </a:lnTo>
                  <a:lnTo>
                    <a:pt x="1999365" y="3151188"/>
                  </a:lnTo>
                  <a:lnTo>
                    <a:pt x="1989849" y="3151717"/>
                  </a:lnTo>
                  <a:lnTo>
                    <a:pt x="1980068" y="3152511"/>
                  </a:lnTo>
                  <a:lnTo>
                    <a:pt x="1970551" y="3152775"/>
                  </a:lnTo>
                  <a:lnTo>
                    <a:pt x="1961564" y="3152775"/>
                  </a:lnTo>
                  <a:lnTo>
                    <a:pt x="1953104" y="3152775"/>
                  </a:lnTo>
                  <a:lnTo>
                    <a:pt x="1946231" y="3151717"/>
                  </a:lnTo>
                  <a:lnTo>
                    <a:pt x="1939887" y="3150923"/>
                  </a:lnTo>
                  <a:lnTo>
                    <a:pt x="1934071" y="3149071"/>
                  </a:lnTo>
                  <a:lnTo>
                    <a:pt x="1928256" y="3147219"/>
                  </a:lnTo>
                  <a:lnTo>
                    <a:pt x="1922705" y="3144573"/>
                  </a:lnTo>
                  <a:lnTo>
                    <a:pt x="1916360" y="3141133"/>
                  </a:lnTo>
                  <a:lnTo>
                    <a:pt x="1909487" y="3137694"/>
                  </a:lnTo>
                  <a:lnTo>
                    <a:pt x="1905786" y="3135577"/>
                  </a:lnTo>
                  <a:lnTo>
                    <a:pt x="1901821" y="3132402"/>
                  </a:lnTo>
                  <a:lnTo>
                    <a:pt x="1897856" y="3129492"/>
                  </a:lnTo>
                  <a:lnTo>
                    <a:pt x="1893891" y="3125523"/>
                  </a:lnTo>
                  <a:lnTo>
                    <a:pt x="1889133" y="3121025"/>
                  </a:lnTo>
                  <a:lnTo>
                    <a:pt x="1884374" y="3115998"/>
                  </a:lnTo>
                  <a:lnTo>
                    <a:pt x="1872743" y="3103033"/>
                  </a:lnTo>
                  <a:lnTo>
                    <a:pt x="1870100" y="3099329"/>
                  </a:lnTo>
                  <a:lnTo>
                    <a:pt x="1867456" y="3096419"/>
                  </a:lnTo>
                  <a:lnTo>
                    <a:pt x="1866399" y="3093244"/>
                  </a:lnTo>
                  <a:lnTo>
                    <a:pt x="1865341" y="3090598"/>
                  </a:lnTo>
                  <a:lnTo>
                    <a:pt x="1864813" y="3088217"/>
                  </a:lnTo>
                  <a:lnTo>
                    <a:pt x="1865077" y="3085836"/>
                  </a:lnTo>
                  <a:lnTo>
                    <a:pt x="1865341" y="3083719"/>
                  </a:lnTo>
                  <a:lnTo>
                    <a:pt x="1866399" y="3081602"/>
                  </a:lnTo>
                  <a:lnTo>
                    <a:pt x="1867456" y="3079750"/>
                  </a:lnTo>
                  <a:lnTo>
                    <a:pt x="1868778" y="3077898"/>
                  </a:lnTo>
                  <a:lnTo>
                    <a:pt x="1871686" y="3074723"/>
                  </a:lnTo>
                  <a:lnTo>
                    <a:pt x="1874593" y="3071548"/>
                  </a:lnTo>
                  <a:lnTo>
                    <a:pt x="1875915" y="3069961"/>
                  </a:lnTo>
                  <a:lnTo>
                    <a:pt x="1876973" y="3068373"/>
                  </a:lnTo>
                  <a:lnTo>
                    <a:pt x="1878823" y="3065992"/>
                  </a:lnTo>
                  <a:lnTo>
                    <a:pt x="1880938" y="3063611"/>
                  </a:lnTo>
                  <a:lnTo>
                    <a:pt x="1882788" y="3060965"/>
                  </a:lnTo>
                  <a:lnTo>
                    <a:pt x="1885696" y="3058319"/>
                  </a:lnTo>
                  <a:lnTo>
                    <a:pt x="1891247" y="3053556"/>
                  </a:lnTo>
                  <a:lnTo>
                    <a:pt x="1897856" y="3048529"/>
                  </a:lnTo>
                  <a:lnTo>
                    <a:pt x="1904729" y="3043238"/>
                  </a:lnTo>
                  <a:lnTo>
                    <a:pt x="1910809" y="3038211"/>
                  </a:lnTo>
                  <a:lnTo>
                    <a:pt x="1917153" y="3032654"/>
                  </a:lnTo>
                  <a:lnTo>
                    <a:pt x="1920061" y="3030008"/>
                  </a:lnTo>
                  <a:lnTo>
                    <a:pt x="1922440" y="3027098"/>
                  </a:lnTo>
                  <a:lnTo>
                    <a:pt x="1929313" y="3019690"/>
                  </a:lnTo>
                  <a:lnTo>
                    <a:pt x="1939094" y="3009636"/>
                  </a:lnTo>
                  <a:lnTo>
                    <a:pt x="1964207" y="2984236"/>
                  </a:lnTo>
                  <a:lnTo>
                    <a:pt x="1976896" y="2971006"/>
                  </a:lnTo>
                  <a:lnTo>
                    <a:pt x="1988263" y="2958836"/>
                  </a:lnTo>
                  <a:lnTo>
                    <a:pt x="1993021" y="2953279"/>
                  </a:lnTo>
                  <a:lnTo>
                    <a:pt x="1997250" y="2948252"/>
                  </a:lnTo>
                  <a:lnTo>
                    <a:pt x="2000423" y="2943754"/>
                  </a:lnTo>
                  <a:lnTo>
                    <a:pt x="2002537" y="2940579"/>
                  </a:lnTo>
                  <a:lnTo>
                    <a:pt x="2005710" y="2934229"/>
                  </a:lnTo>
                  <a:lnTo>
                    <a:pt x="2008353" y="2927615"/>
                  </a:lnTo>
                  <a:lnTo>
                    <a:pt x="2010996" y="2920471"/>
                  </a:lnTo>
                  <a:lnTo>
                    <a:pt x="2013111" y="2913063"/>
                  </a:lnTo>
                  <a:lnTo>
                    <a:pt x="2014697" y="2905390"/>
                  </a:lnTo>
                  <a:lnTo>
                    <a:pt x="2015755" y="2897188"/>
                  </a:lnTo>
                  <a:lnTo>
                    <a:pt x="2016019" y="2892954"/>
                  </a:lnTo>
                  <a:lnTo>
                    <a:pt x="2016019" y="2888721"/>
                  </a:lnTo>
                  <a:lnTo>
                    <a:pt x="2016019" y="2884223"/>
                  </a:lnTo>
                  <a:lnTo>
                    <a:pt x="2015490" y="2879990"/>
                  </a:lnTo>
                  <a:lnTo>
                    <a:pt x="2014697" y="2870729"/>
                  </a:lnTo>
                  <a:lnTo>
                    <a:pt x="2014169" y="2861204"/>
                  </a:lnTo>
                  <a:lnTo>
                    <a:pt x="2014169" y="2851679"/>
                  </a:lnTo>
                  <a:lnTo>
                    <a:pt x="2014169" y="2842419"/>
                  </a:lnTo>
                  <a:lnTo>
                    <a:pt x="2014433" y="2833423"/>
                  </a:lnTo>
                  <a:lnTo>
                    <a:pt x="2014962" y="2825486"/>
                  </a:lnTo>
                  <a:lnTo>
                    <a:pt x="2016283" y="2818606"/>
                  </a:lnTo>
                  <a:lnTo>
                    <a:pt x="2016812" y="2815431"/>
                  </a:lnTo>
                  <a:lnTo>
                    <a:pt x="2017869" y="2812786"/>
                  </a:lnTo>
                  <a:lnTo>
                    <a:pt x="2018398" y="2809346"/>
                  </a:lnTo>
                  <a:lnTo>
                    <a:pt x="2018663" y="2804583"/>
                  </a:lnTo>
                  <a:lnTo>
                    <a:pt x="2018663" y="2797969"/>
                  </a:lnTo>
                  <a:lnTo>
                    <a:pt x="2018398" y="2790561"/>
                  </a:lnTo>
                  <a:lnTo>
                    <a:pt x="2017605" y="2771775"/>
                  </a:lnTo>
                  <a:lnTo>
                    <a:pt x="2015755" y="2749550"/>
                  </a:lnTo>
                  <a:lnTo>
                    <a:pt x="2011790" y="2699544"/>
                  </a:lnTo>
                  <a:lnTo>
                    <a:pt x="2010203" y="2674144"/>
                  </a:lnTo>
                  <a:lnTo>
                    <a:pt x="2009146" y="2650331"/>
                  </a:lnTo>
                  <a:lnTo>
                    <a:pt x="2008882" y="2639483"/>
                  </a:lnTo>
                  <a:lnTo>
                    <a:pt x="2008882" y="2629429"/>
                  </a:lnTo>
                  <a:lnTo>
                    <a:pt x="2009410" y="2611967"/>
                  </a:lnTo>
                  <a:lnTo>
                    <a:pt x="2010203" y="2596092"/>
                  </a:lnTo>
                  <a:lnTo>
                    <a:pt x="2010996" y="2579688"/>
                  </a:lnTo>
                  <a:lnTo>
                    <a:pt x="2010996" y="2571221"/>
                  </a:lnTo>
                  <a:lnTo>
                    <a:pt x="2010468" y="2561961"/>
                  </a:lnTo>
                  <a:lnTo>
                    <a:pt x="2010203" y="2552171"/>
                  </a:lnTo>
                  <a:lnTo>
                    <a:pt x="2009410" y="2541323"/>
                  </a:lnTo>
                  <a:lnTo>
                    <a:pt x="2008089" y="2529152"/>
                  </a:lnTo>
                  <a:lnTo>
                    <a:pt x="2006238" y="2515658"/>
                  </a:lnTo>
                  <a:lnTo>
                    <a:pt x="2003859" y="2500577"/>
                  </a:lnTo>
                  <a:lnTo>
                    <a:pt x="2001216" y="2483379"/>
                  </a:lnTo>
                  <a:lnTo>
                    <a:pt x="1999630" y="2474119"/>
                  </a:lnTo>
                  <a:lnTo>
                    <a:pt x="1998308" y="2463800"/>
                  </a:lnTo>
                  <a:lnTo>
                    <a:pt x="1996722" y="2452952"/>
                  </a:lnTo>
                  <a:lnTo>
                    <a:pt x="1995400" y="2441046"/>
                  </a:lnTo>
                  <a:lnTo>
                    <a:pt x="1993285" y="2415911"/>
                  </a:lnTo>
                  <a:lnTo>
                    <a:pt x="1992708" y="2405984"/>
                  </a:lnTo>
                  <a:lnTo>
                    <a:pt x="1997515" y="2332038"/>
                  </a:lnTo>
                  <a:lnTo>
                    <a:pt x="2002537" y="2256367"/>
                  </a:lnTo>
                  <a:lnTo>
                    <a:pt x="2003859" y="2229908"/>
                  </a:lnTo>
                  <a:lnTo>
                    <a:pt x="2004123" y="2221442"/>
                  </a:lnTo>
                  <a:lnTo>
                    <a:pt x="2004123" y="2216679"/>
                  </a:lnTo>
                  <a:lnTo>
                    <a:pt x="2002537" y="2178579"/>
                  </a:lnTo>
                  <a:lnTo>
                    <a:pt x="1999365" y="2106613"/>
                  </a:lnTo>
                  <a:lnTo>
                    <a:pt x="1996193" y="2032529"/>
                  </a:lnTo>
                  <a:lnTo>
                    <a:pt x="1995136" y="2004484"/>
                  </a:lnTo>
                  <a:lnTo>
                    <a:pt x="1994871" y="1988079"/>
                  </a:lnTo>
                  <a:lnTo>
                    <a:pt x="1994607" y="1968500"/>
                  </a:lnTo>
                  <a:lnTo>
                    <a:pt x="1994343" y="1947598"/>
                  </a:lnTo>
                  <a:lnTo>
                    <a:pt x="1994343" y="1928019"/>
                  </a:lnTo>
                  <a:lnTo>
                    <a:pt x="1994343" y="1919817"/>
                  </a:lnTo>
                  <a:lnTo>
                    <a:pt x="1994607" y="1912938"/>
                  </a:lnTo>
                  <a:lnTo>
                    <a:pt x="1994607" y="1910027"/>
                  </a:lnTo>
                  <a:lnTo>
                    <a:pt x="1994078" y="1907646"/>
                  </a:lnTo>
                  <a:lnTo>
                    <a:pt x="1992757" y="1905794"/>
                  </a:lnTo>
                  <a:lnTo>
                    <a:pt x="1991699" y="1904736"/>
                  </a:lnTo>
                  <a:lnTo>
                    <a:pt x="1989849" y="1903148"/>
                  </a:lnTo>
                  <a:lnTo>
                    <a:pt x="1987998" y="1902090"/>
                  </a:lnTo>
                  <a:lnTo>
                    <a:pt x="1985884" y="1900767"/>
                  </a:lnTo>
                  <a:lnTo>
                    <a:pt x="1983769" y="1898915"/>
                  </a:lnTo>
                  <a:lnTo>
                    <a:pt x="1981654" y="1897063"/>
                  </a:lnTo>
                  <a:lnTo>
                    <a:pt x="1979539" y="1894417"/>
                  </a:lnTo>
                  <a:lnTo>
                    <a:pt x="1977424" y="1891506"/>
                  </a:lnTo>
                  <a:lnTo>
                    <a:pt x="1975574" y="1887538"/>
                  </a:lnTo>
                  <a:lnTo>
                    <a:pt x="1973724" y="1882511"/>
                  </a:lnTo>
                  <a:lnTo>
                    <a:pt x="1972402" y="1876425"/>
                  </a:lnTo>
                  <a:lnTo>
                    <a:pt x="1972328" y="1875905"/>
                  </a:lnTo>
                  <a:lnTo>
                    <a:pt x="1972137" y="1872986"/>
                  </a:lnTo>
                  <a:lnTo>
                    <a:pt x="1970551" y="1860286"/>
                  </a:lnTo>
                  <a:lnTo>
                    <a:pt x="1971344" y="1869017"/>
                  </a:lnTo>
                  <a:lnTo>
                    <a:pt x="1972328" y="1875905"/>
                  </a:lnTo>
                  <a:lnTo>
                    <a:pt x="1973724" y="1897327"/>
                  </a:lnTo>
                  <a:lnTo>
                    <a:pt x="1976631" y="1929871"/>
                  </a:lnTo>
                  <a:lnTo>
                    <a:pt x="1979275" y="1967442"/>
                  </a:lnTo>
                  <a:lnTo>
                    <a:pt x="1981654" y="2006071"/>
                  </a:lnTo>
                  <a:lnTo>
                    <a:pt x="1983769" y="2042319"/>
                  </a:lnTo>
                  <a:lnTo>
                    <a:pt x="1985355" y="2073275"/>
                  </a:lnTo>
                  <a:lnTo>
                    <a:pt x="1985884" y="2085446"/>
                  </a:lnTo>
                  <a:lnTo>
                    <a:pt x="1985884" y="2095236"/>
                  </a:lnTo>
                  <a:lnTo>
                    <a:pt x="1985884" y="2160588"/>
                  </a:lnTo>
                  <a:lnTo>
                    <a:pt x="1986148" y="2211917"/>
                  </a:lnTo>
                  <a:lnTo>
                    <a:pt x="1987205" y="2269596"/>
                  </a:lnTo>
                  <a:lnTo>
                    <a:pt x="1987734" y="2299758"/>
                  </a:lnTo>
                  <a:lnTo>
                    <a:pt x="1988527" y="2330186"/>
                  </a:lnTo>
                  <a:lnTo>
                    <a:pt x="1990113" y="2359819"/>
                  </a:lnTo>
                  <a:lnTo>
                    <a:pt x="1991699" y="2388658"/>
                  </a:lnTo>
                  <a:lnTo>
                    <a:pt x="1992708" y="2405984"/>
                  </a:lnTo>
                  <a:lnTo>
                    <a:pt x="1992492" y="2409296"/>
                  </a:lnTo>
                  <a:lnTo>
                    <a:pt x="1990642" y="2437606"/>
                  </a:lnTo>
                  <a:lnTo>
                    <a:pt x="1990113" y="2453217"/>
                  </a:lnTo>
                  <a:lnTo>
                    <a:pt x="1990377" y="2464594"/>
                  </a:lnTo>
                  <a:lnTo>
                    <a:pt x="1991699" y="2481792"/>
                  </a:lnTo>
                  <a:lnTo>
                    <a:pt x="1994607" y="2525183"/>
                  </a:lnTo>
                  <a:lnTo>
                    <a:pt x="1998043" y="2567517"/>
                  </a:lnTo>
                  <a:lnTo>
                    <a:pt x="1998837" y="2583127"/>
                  </a:lnTo>
                  <a:lnTo>
                    <a:pt x="1999101" y="2592123"/>
                  </a:lnTo>
                  <a:lnTo>
                    <a:pt x="1998043" y="2686050"/>
                  </a:lnTo>
                  <a:lnTo>
                    <a:pt x="1996986" y="2780506"/>
                  </a:lnTo>
                  <a:lnTo>
                    <a:pt x="1996457" y="2798763"/>
                  </a:lnTo>
                  <a:lnTo>
                    <a:pt x="1996193" y="2812521"/>
                  </a:lnTo>
                  <a:lnTo>
                    <a:pt x="1995929" y="2827338"/>
                  </a:lnTo>
                  <a:lnTo>
                    <a:pt x="1995929" y="2842419"/>
                  </a:lnTo>
                  <a:lnTo>
                    <a:pt x="1996193" y="2849298"/>
                  </a:lnTo>
                  <a:lnTo>
                    <a:pt x="1996457" y="2855913"/>
                  </a:lnTo>
                  <a:lnTo>
                    <a:pt x="1996986" y="2861998"/>
                  </a:lnTo>
                  <a:lnTo>
                    <a:pt x="1998043" y="2867025"/>
                  </a:lnTo>
                  <a:lnTo>
                    <a:pt x="1998837" y="2871523"/>
                  </a:lnTo>
                  <a:lnTo>
                    <a:pt x="2000158" y="2874963"/>
                  </a:lnTo>
                  <a:lnTo>
                    <a:pt x="2001216" y="2877608"/>
                  </a:lnTo>
                  <a:lnTo>
                    <a:pt x="2002537" y="2880519"/>
                  </a:lnTo>
                  <a:lnTo>
                    <a:pt x="2003330" y="2883694"/>
                  </a:lnTo>
                  <a:lnTo>
                    <a:pt x="2003859" y="2886869"/>
                  </a:lnTo>
                  <a:lnTo>
                    <a:pt x="2005181" y="2893219"/>
                  </a:lnTo>
                  <a:lnTo>
                    <a:pt x="2005445" y="2899569"/>
                  </a:lnTo>
                  <a:lnTo>
                    <a:pt x="2005710" y="2905919"/>
                  </a:lnTo>
                  <a:lnTo>
                    <a:pt x="2005445" y="2911211"/>
                  </a:lnTo>
                  <a:lnTo>
                    <a:pt x="2004916" y="2920471"/>
                  </a:lnTo>
                  <a:lnTo>
                    <a:pt x="2004123" y="2923646"/>
                  </a:lnTo>
                  <a:lnTo>
                    <a:pt x="2003066" y="2927350"/>
                  </a:lnTo>
                  <a:lnTo>
                    <a:pt x="2001216" y="2930790"/>
                  </a:lnTo>
                  <a:lnTo>
                    <a:pt x="1998837" y="2934494"/>
                  </a:lnTo>
                  <a:lnTo>
                    <a:pt x="1995400" y="2938198"/>
                  </a:lnTo>
                  <a:lnTo>
                    <a:pt x="1991699" y="2941638"/>
                  </a:lnTo>
                  <a:lnTo>
                    <a:pt x="1986677" y="2945342"/>
                  </a:lnTo>
                  <a:lnTo>
                    <a:pt x="1981390" y="2948781"/>
                  </a:lnTo>
                  <a:lnTo>
                    <a:pt x="1975310" y="2951956"/>
                  </a:lnTo>
                  <a:lnTo>
                    <a:pt x="1968965" y="2955131"/>
                  </a:lnTo>
                  <a:lnTo>
                    <a:pt x="1962092" y="2958042"/>
                  </a:lnTo>
                  <a:lnTo>
                    <a:pt x="1955219" y="2960688"/>
                  </a:lnTo>
                  <a:lnTo>
                    <a:pt x="1948346" y="2963069"/>
                  </a:lnTo>
                  <a:lnTo>
                    <a:pt x="1941209" y="2965186"/>
                  </a:lnTo>
                  <a:lnTo>
                    <a:pt x="1934600" y="2967038"/>
                  </a:lnTo>
                  <a:lnTo>
                    <a:pt x="1928785" y="2968361"/>
                  </a:lnTo>
                  <a:lnTo>
                    <a:pt x="1922705" y="2968890"/>
                  </a:lnTo>
                  <a:lnTo>
                    <a:pt x="1915832" y="2968890"/>
                  </a:lnTo>
                  <a:lnTo>
                    <a:pt x="1909223" y="2968890"/>
                  </a:lnTo>
                  <a:lnTo>
                    <a:pt x="1902614" y="2968361"/>
                  </a:lnTo>
                  <a:lnTo>
                    <a:pt x="1892305" y="2967038"/>
                  </a:lnTo>
                  <a:lnTo>
                    <a:pt x="1888075" y="2966508"/>
                  </a:lnTo>
                  <a:lnTo>
                    <a:pt x="1883846" y="2964921"/>
                  </a:lnTo>
                  <a:lnTo>
                    <a:pt x="1879616" y="2963333"/>
                  </a:lnTo>
                  <a:lnTo>
                    <a:pt x="1875122" y="2962275"/>
                  </a:lnTo>
                  <a:lnTo>
                    <a:pt x="1873007" y="2962011"/>
                  </a:lnTo>
                  <a:lnTo>
                    <a:pt x="1870628" y="2961746"/>
                  </a:lnTo>
                  <a:lnTo>
                    <a:pt x="1868249" y="2961746"/>
                  </a:lnTo>
                  <a:lnTo>
                    <a:pt x="1865341" y="2961746"/>
                  </a:lnTo>
                  <a:lnTo>
                    <a:pt x="1862698" y="2962275"/>
                  </a:lnTo>
                  <a:lnTo>
                    <a:pt x="1859790" y="2962804"/>
                  </a:lnTo>
                  <a:lnTo>
                    <a:pt x="1856618" y="2963863"/>
                  </a:lnTo>
                  <a:lnTo>
                    <a:pt x="1853710" y="2964921"/>
                  </a:lnTo>
                  <a:lnTo>
                    <a:pt x="1850274" y="2966773"/>
                  </a:lnTo>
                  <a:lnTo>
                    <a:pt x="1846837" y="2968890"/>
                  </a:lnTo>
                  <a:lnTo>
                    <a:pt x="1806128" y="2993231"/>
                  </a:lnTo>
                  <a:lnTo>
                    <a:pt x="1782865" y="3006725"/>
                  </a:lnTo>
                  <a:lnTo>
                    <a:pt x="1762510" y="3018631"/>
                  </a:lnTo>
                  <a:lnTo>
                    <a:pt x="1757488" y="3020748"/>
                  </a:lnTo>
                  <a:lnTo>
                    <a:pt x="1751672" y="3022865"/>
                  </a:lnTo>
                  <a:lnTo>
                    <a:pt x="1745063" y="3024717"/>
                  </a:lnTo>
                  <a:lnTo>
                    <a:pt x="1737926" y="3026040"/>
                  </a:lnTo>
                  <a:lnTo>
                    <a:pt x="1729996" y="3027363"/>
                  </a:lnTo>
                  <a:lnTo>
                    <a:pt x="1721537" y="3028156"/>
                  </a:lnTo>
                  <a:lnTo>
                    <a:pt x="1713077" y="3029215"/>
                  </a:lnTo>
                  <a:lnTo>
                    <a:pt x="1704354" y="3029744"/>
                  </a:lnTo>
                  <a:lnTo>
                    <a:pt x="1687171" y="3031067"/>
                  </a:lnTo>
                  <a:lnTo>
                    <a:pt x="1670253" y="3031331"/>
                  </a:lnTo>
                  <a:lnTo>
                    <a:pt x="1655714" y="3031596"/>
                  </a:lnTo>
                  <a:lnTo>
                    <a:pt x="1643290" y="3031596"/>
                  </a:lnTo>
                  <a:lnTo>
                    <a:pt x="1640911" y="3031596"/>
                  </a:lnTo>
                  <a:lnTo>
                    <a:pt x="1638267" y="3031067"/>
                  </a:lnTo>
                  <a:lnTo>
                    <a:pt x="1635359" y="3030538"/>
                  </a:lnTo>
                  <a:lnTo>
                    <a:pt x="1632980" y="3030008"/>
                  </a:lnTo>
                  <a:lnTo>
                    <a:pt x="1627958" y="3027892"/>
                  </a:lnTo>
                  <a:lnTo>
                    <a:pt x="1623199" y="3025511"/>
                  </a:lnTo>
                  <a:lnTo>
                    <a:pt x="1618177" y="3022600"/>
                  </a:lnTo>
                  <a:lnTo>
                    <a:pt x="1613683" y="3019161"/>
                  </a:lnTo>
                  <a:lnTo>
                    <a:pt x="1609189" y="3015456"/>
                  </a:lnTo>
                  <a:lnTo>
                    <a:pt x="1605224" y="3011488"/>
                  </a:lnTo>
                  <a:lnTo>
                    <a:pt x="1601523" y="3007519"/>
                  </a:lnTo>
                  <a:lnTo>
                    <a:pt x="1597822" y="3003286"/>
                  </a:lnTo>
                  <a:lnTo>
                    <a:pt x="1594914" y="2999052"/>
                  </a:lnTo>
                  <a:lnTo>
                    <a:pt x="1591742" y="2995083"/>
                  </a:lnTo>
                  <a:lnTo>
                    <a:pt x="1589363" y="2991115"/>
                  </a:lnTo>
                  <a:lnTo>
                    <a:pt x="1587513" y="2987675"/>
                  </a:lnTo>
                  <a:lnTo>
                    <a:pt x="1586191" y="2984236"/>
                  </a:lnTo>
                  <a:lnTo>
                    <a:pt x="1584869" y="2981590"/>
                  </a:lnTo>
                  <a:lnTo>
                    <a:pt x="1583283" y="2976298"/>
                  </a:lnTo>
                  <a:lnTo>
                    <a:pt x="1582226" y="2971006"/>
                  </a:lnTo>
                  <a:lnTo>
                    <a:pt x="1581168" y="2965186"/>
                  </a:lnTo>
                  <a:lnTo>
                    <a:pt x="1580904" y="2959100"/>
                  </a:lnTo>
                  <a:lnTo>
                    <a:pt x="1580904" y="2953544"/>
                  </a:lnTo>
                  <a:lnTo>
                    <a:pt x="1581433" y="2947723"/>
                  </a:lnTo>
                  <a:lnTo>
                    <a:pt x="1582226" y="2945342"/>
                  </a:lnTo>
                  <a:lnTo>
                    <a:pt x="1582754" y="2942696"/>
                  </a:lnTo>
                  <a:lnTo>
                    <a:pt x="1583547" y="2940579"/>
                  </a:lnTo>
                  <a:lnTo>
                    <a:pt x="1584869" y="2938463"/>
                  </a:lnTo>
                  <a:lnTo>
                    <a:pt x="1585662" y="2937140"/>
                  </a:lnTo>
                  <a:lnTo>
                    <a:pt x="1587513" y="2935817"/>
                  </a:lnTo>
                  <a:lnTo>
                    <a:pt x="1592800" y="2932377"/>
                  </a:lnTo>
                  <a:lnTo>
                    <a:pt x="1600201" y="2928144"/>
                  </a:lnTo>
                  <a:lnTo>
                    <a:pt x="1609718" y="2923117"/>
                  </a:lnTo>
                  <a:lnTo>
                    <a:pt x="1632716" y="2911475"/>
                  </a:lnTo>
                  <a:lnTo>
                    <a:pt x="1658622" y="2899304"/>
                  </a:lnTo>
                  <a:lnTo>
                    <a:pt x="1685057" y="2886604"/>
                  </a:lnTo>
                  <a:lnTo>
                    <a:pt x="1708584" y="2875492"/>
                  </a:lnTo>
                  <a:lnTo>
                    <a:pt x="1718100" y="2870200"/>
                  </a:lnTo>
                  <a:lnTo>
                    <a:pt x="1726295" y="2865967"/>
                  </a:lnTo>
                  <a:lnTo>
                    <a:pt x="1732375" y="2862527"/>
                  </a:lnTo>
                  <a:lnTo>
                    <a:pt x="1734490" y="2861204"/>
                  </a:lnTo>
                  <a:lnTo>
                    <a:pt x="1735811" y="2860146"/>
                  </a:lnTo>
                  <a:lnTo>
                    <a:pt x="1737926" y="2858029"/>
                  </a:lnTo>
                  <a:lnTo>
                    <a:pt x="1739248" y="2855913"/>
                  </a:lnTo>
                  <a:lnTo>
                    <a:pt x="1742684" y="2851150"/>
                  </a:lnTo>
                  <a:lnTo>
                    <a:pt x="1745856" y="2845858"/>
                  </a:lnTo>
                  <a:lnTo>
                    <a:pt x="1749029" y="2840302"/>
                  </a:lnTo>
                  <a:lnTo>
                    <a:pt x="1752465" y="2833952"/>
                  </a:lnTo>
                  <a:lnTo>
                    <a:pt x="1756959" y="2826808"/>
                  </a:lnTo>
                  <a:lnTo>
                    <a:pt x="1762246" y="2819136"/>
                  </a:lnTo>
                  <a:lnTo>
                    <a:pt x="1768855" y="2810669"/>
                  </a:lnTo>
                  <a:lnTo>
                    <a:pt x="1772027" y="2806436"/>
                  </a:lnTo>
                  <a:lnTo>
                    <a:pt x="1774935" y="2802202"/>
                  </a:lnTo>
                  <a:lnTo>
                    <a:pt x="1777049" y="2798498"/>
                  </a:lnTo>
                  <a:lnTo>
                    <a:pt x="1778371" y="2795058"/>
                  </a:lnTo>
                  <a:lnTo>
                    <a:pt x="1779429" y="2791619"/>
                  </a:lnTo>
                  <a:lnTo>
                    <a:pt x="1780222" y="2788708"/>
                  </a:lnTo>
                  <a:lnTo>
                    <a:pt x="1780486" y="2785533"/>
                  </a:lnTo>
                  <a:lnTo>
                    <a:pt x="1780750" y="2782623"/>
                  </a:lnTo>
                  <a:lnTo>
                    <a:pt x="1780486" y="2776802"/>
                  </a:lnTo>
                  <a:lnTo>
                    <a:pt x="1780222" y="2770981"/>
                  </a:lnTo>
                  <a:lnTo>
                    <a:pt x="1780222" y="2767806"/>
                  </a:lnTo>
                  <a:lnTo>
                    <a:pt x="1780486" y="2764631"/>
                  </a:lnTo>
                  <a:lnTo>
                    <a:pt x="1780750" y="2761192"/>
                  </a:lnTo>
                  <a:lnTo>
                    <a:pt x="1781543" y="2757488"/>
                  </a:lnTo>
                  <a:lnTo>
                    <a:pt x="1783922" y="2747169"/>
                  </a:lnTo>
                  <a:lnTo>
                    <a:pt x="1784715" y="2741877"/>
                  </a:lnTo>
                  <a:lnTo>
                    <a:pt x="1785244" y="2736850"/>
                  </a:lnTo>
                  <a:lnTo>
                    <a:pt x="1785244" y="2731558"/>
                  </a:lnTo>
                  <a:lnTo>
                    <a:pt x="1785244" y="2726531"/>
                  </a:lnTo>
                  <a:lnTo>
                    <a:pt x="1784451" y="2720711"/>
                  </a:lnTo>
                  <a:lnTo>
                    <a:pt x="1782865" y="2714890"/>
                  </a:lnTo>
                  <a:lnTo>
                    <a:pt x="1781808" y="2708275"/>
                  </a:lnTo>
                  <a:lnTo>
                    <a:pt x="1780486" y="2700073"/>
                  </a:lnTo>
                  <a:lnTo>
                    <a:pt x="1779693" y="2691077"/>
                  </a:lnTo>
                  <a:lnTo>
                    <a:pt x="1779164" y="2681023"/>
                  </a:lnTo>
                  <a:lnTo>
                    <a:pt x="1778635" y="2671498"/>
                  </a:lnTo>
                  <a:lnTo>
                    <a:pt x="1778635" y="2661708"/>
                  </a:lnTo>
                  <a:lnTo>
                    <a:pt x="1779164" y="2653242"/>
                  </a:lnTo>
                  <a:lnTo>
                    <a:pt x="1779693" y="2645833"/>
                  </a:lnTo>
                  <a:lnTo>
                    <a:pt x="1780222" y="2637367"/>
                  </a:lnTo>
                  <a:lnTo>
                    <a:pt x="1780750" y="2625461"/>
                  </a:lnTo>
                  <a:lnTo>
                    <a:pt x="1781543" y="2596621"/>
                  </a:lnTo>
                  <a:lnTo>
                    <a:pt x="1781808" y="2568575"/>
                  </a:lnTo>
                  <a:lnTo>
                    <a:pt x="1781808" y="2550583"/>
                  </a:lnTo>
                  <a:lnTo>
                    <a:pt x="1780486" y="2529152"/>
                  </a:lnTo>
                  <a:lnTo>
                    <a:pt x="1777842" y="2479940"/>
                  </a:lnTo>
                  <a:lnTo>
                    <a:pt x="1768590" y="2331508"/>
                  </a:lnTo>
                  <a:lnTo>
                    <a:pt x="1758016" y="2169848"/>
                  </a:lnTo>
                  <a:lnTo>
                    <a:pt x="1753523" y="2104496"/>
                  </a:lnTo>
                  <a:lnTo>
                    <a:pt x="1750086" y="2060575"/>
                  </a:lnTo>
                  <a:lnTo>
                    <a:pt x="1749029" y="2044436"/>
                  </a:lnTo>
                  <a:lnTo>
                    <a:pt x="1748236" y="2028031"/>
                  </a:lnTo>
                  <a:lnTo>
                    <a:pt x="1747707" y="2010834"/>
                  </a:lnTo>
                  <a:lnTo>
                    <a:pt x="1747443" y="1993371"/>
                  </a:lnTo>
                  <a:lnTo>
                    <a:pt x="1747178" y="1957917"/>
                  </a:lnTo>
                  <a:lnTo>
                    <a:pt x="1747707" y="1924579"/>
                  </a:lnTo>
                  <a:lnTo>
                    <a:pt x="1748236" y="1894417"/>
                  </a:lnTo>
                  <a:lnTo>
                    <a:pt x="1749029" y="1869546"/>
                  </a:lnTo>
                  <a:lnTo>
                    <a:pt x="1749557" y="1851554"/>
                  </a:lnTo>
                  <a:lnTo>
                    <a:pt x="1749557" y="1842294"/>
                  </a:lnTo>
                  <a:lnTo>
                    <a:pt x="1749293" y="1835415"/>
                  </a:lnTo>
                  <a:lnTo>
                    <a:pt x="1749557" y="1824831"/>
                  </a:lnTo>
                  <a:lnTo>
                    <a:pt x="1749822" y="1811602"/>
                  </a:lnTo>
                  <a:lnTo>
                    <a:pt x="1749822" y="1797579"/>
                  </a:lnTo>
                  <a:lnTo>
                    <a:pt x="1749557" y="1784350"/>
                  </a:lnTo>
                  <a:lnTo>
                    <a:pt x="1749293" y="1778529"/>
                  </a:lnTo>
                  <a:lnTo>
                    <a:pt x="1748764" y="1772973"/>
                  </a:lnTo>
                  <a:lnTo>
                    <a:pt x="1747971" y="1768475"/>
                  </a:lnTo>
                  <a:lnTo>
                    <a:pt x="1746914" y="1765035"/>
                  </a:lnTo>
                  <a:lnTo>
                    <a:pt x="1746649" y="1763977"/>
                  </a:lnTo>
                  <a:lnTo>
                    <a:pt x="1745592" y="1762919"/>
                  </a:lnTo>
                  <a:lnTo>
                    <a:pt x="1745063" y="1762390"/>
                  </a:lnTo>
                  <a:lnTo>
                    <a:pt x="1744006" y="1762125"/>
                  </a:lnTo>
                  <a:lnTo>
                    <a:pt x="1741891" y="1761860"/>
                  </a:lnTo>
                  <a:lnTo>
                    <a:pt x="1740041" y="1761331"/>
                  </a:lnTo>
                  <a:lnTo>
                    <a:pt x="1738455" y="1760008"/>
                  </a:lnTo>
                  <a:lnTo>
                    <a:pt x="1736869" y="1758156"/>
                  </a:lnTo>
                  <a:lnTo>
                    <a:pt x="1735811" y="1756040"/>
                  </a:lnTo>
                  <a:lnTo>
                    <a:pt x="1734490" y="1753658"/>
                  </a:lnTo>
                  <a:lnTo>
                    <a:pt x="1733696" y="1751013"/>
                  </a:lnTo>
                  <a:lnTo>
                    <a:pt x="1732903" y="1747573"/>
                  </a:lnTo>
                  <a:lnTo>
                    <a:pt x="1732639" y="1744133"/>
                  </a:lnTo>
                  <a:lnTo>
                    <a:pt x="1732375" y="1740429"/>
                  </a:lnTo>
                  <a:lnTo>
                    <a:pt x="1732375" y="1731698"/>
                  </a:lnTo>
                  <a:lnTo>
                    <a:pt x="1732903" y="1722438"/>
                  </a:lnTo>
                  <a:lnTo>
                    <a:pt x="1733961" y="1712119"/>
                  </a:lnTo>
                  <a:lnTo>
                    <a:pt x="1735018" y="1701271"/>
                  </a:lnTo>
                  <a:lnTo>
                    <a:pt x="1736604" y="1690158"/>
                  </a:lnTo>
                  <a:lnTo>
                    <a:pt x="1740041" y="1667140"/>
                  </a:lnTo>
                  <a:lnTo>
                    <a:pt x="1743213" y="1644915"/>
                  </a:lnTo>
                  <a:lnTo>
                    <a:pt x="1744799" y="1634331"/>
                  </a:lnTo>
                  <a:lnTo>
                    <a:pt x="1745592" y="1624806"/>
                  </a:lnTo>
                  <a:lnTo>
                    <a:pt x="1746121" y="1615017"/>
                  </a:lnTo>
                  <a:lnTo>
                    <a:pt x="1746914" y="1605756"/>
                  </a:lnTo>
                  <a:lnTo>
                    <a:pt x="1747443" y="1586706"/>
                  </a:lnTo>
                  <a:lnTo>
                    <a:pt x="1747707" y="1567921"/>
                  </a:lnTo>
                  <a:lnTo>
                    <a:pt x="1747707" y="1550194"/>
                  </a:lnTo>
                  <a:lnTo>
                    <a:pt x="1747443" y="1518179"/>
                  </a:lnTo>
                  <a:lnTo>
                    <a:pt x="1747443" y="1504685"/>
                  </a:lnTo>
                  <a:lnTo>
                    <a:pt x="1747971" y="1493838"/>
                  </a:lnTo>
                  <a:lnTo>
                    <a:pt x="1748764" y="1482725"/>
                  </a:lnTo>
                  <a:lnTo>
                    <a:pt x="1749557" y="1469231"/>
                  </a:lnTo>
                  <a:lnTo>
                    <a:pt x="1750350" y="1438540"/>
                  </a:lnTo>
                  <a:lnTo>
                    <a:pt x="1751408" y="1409171"/>
                  </a:lnTo>
                  <a:lnTo>
                    <a:pt x="1751672" y="1388533"/>
                  </a:lnTo>
                  <a:lnTo>
                    <a:pt x="1751936" y="1343290"/>
                  </a:lnTo>
                  <a:lnTo>
                    <a:pt x="1752465" y="1312863"/>
                  </a:lnTo>
                  <a:lnTo>
                    <a:pt x="1751672" y="1307571"/>
                  </a:lnTo>
                  <a:lnTo>
                    <a:pt x="1751143" y="1299104"/>
                  </a:lnTo>
                  <a:lnTo>
                    <a:pt x="1749293" y="1274763"/>
                  </a:lnTo>
                  <a:lnTo>
                    <a:pt x="1745592" y="1208352"/>
                  </a:lnTo>
                  <a:lnTo>
                    <a:pt x="1743742" y="1174221"/>
                  </a:lnTo>
                  <a:lnTo>
                    <a:pt x="1742684" y="1158081"/>
                  </a:lnTo>
                  <a:lnTo>
                    <a:pt x="1741627" y="1144058"/>
                  </a:lnTo>
                  <a:lnTo>
                    <a:pt x="1740570" y="1131888"/>
                  </a:lnTo>
                  <a:lnTo>
                    <a:pt x="1739248" y="1122627"/>
                  </a:lnTo>
                  <a:lnTo>
                    <a:pt x="1738455" y="1118923"/>
                  </a:lnTo>
                  <a:lnTo>
                    <a:pt x="1737926" y="1116013"/>
                  </a:lnTo>
                  <a:lnTo>
                    <a:pt x="1737133" y="1114160"/>
                  </a:lnTo>
                  <a:lnTo>
                    <a:pt x="1736604" y="1112838"/>
                  </a:lnTo>
                  <a:lnTo>
                    <a:pt x="1731053" y="1109663"/>
                  </a:lnTo>
                  <a:lnTo>
                    <a:pt x="1728674" y="1108340"/>
                  </a:lnTo>
                  <a:lnTo>
                    <a:pt x="1726559" y="1107546"/>
                  </a:lnTo>
                  <a:lnTo>
                    <a:pt x="1724973" y="1107281"/>
                  </a:lnTo>
                  <a:lnTo>
                    <a:pt x="1723123" y="1107281"/>
                  </a:lnTo>
                  <a:lnTo>
                    <a:pt x="1721537" y="1107546"/>
                  </a:lnTo>
                  <a:lnTo>
                    <a:pt x="1720215" y="1108340"/>
                  </a:lnTo>
                  <a:lnTo>
                    <a:pt x="1705940" y="1123421"/>
                  </a:lnTo>
                  <a:lnTo>
                    <a:pt x="1696952" y="1132417"/>
                  </a:lnTo>
                  <a:lnTo>
                    <a:pt x="1687436" y="1141677"/>
                  </a:lnTo>
                  <a:lnTo>
                    <a:pt x="1677655" y="1150408"/>
                  </a:lnTo>
                  <a:lnTo>
                    <a:pt x="1672897" y="1154113"/>
                  </a:lnTo>
                  <a:lnTo>
                    <a:pt x="1667874" y="1157817"/>
                  </a:lnTo>
                  <a:lnTo>
                    <a:pt x="1663116" y="1161256"/>
                  </a:lnTo>
                  <a:lnTo>
                    <a:pt x="1658358" y="1164167"/>
                  </a:lnTo>
                  <a:lnTo>
                    <a:pt x="1653864" y="1166283"/>
                  </a:lnTo>
                  <a:lnTo>
                    <a:pt x="1649370" y="1168135"/>
                  </a:lnTo>
                  <a:lnTo>
                    <a:pt x="1644876" y="1169988"/>
                  </a:lnTo>
                  <a:lnTo>
                    <a:pt x="1639325" y="1172104"/>
                  </a:lnTo>
                  <a:lnTo>
                    <a:pt x="1626372" y="1177925"/>
                  </a:lnTo>
                  <a:lnTo>
                    <a:pt x="1595707" y="1192477"/>
                  </a:lnTo>
                  <a:lnTo>
                    <a:pt x="1579054" y="1200415"/>
                  </a:lnTo>
                  <a:lnTo>
                    <a:pt x="1562928" y="1207294"/>
                  </a:lnTo>
                  <a:lnTo>
                    <a:pt x="1554998" y="1210469"/>
                  </a:lnTo>
                  <a:lnTo>
                    <a:pt x="1547596" y="1213379"/>
                  </a:lnTo>
                  <a:lnTo>
                    <a:pt x="1540195" y="1215496"/>
                  </a:lnTo>
                  <a:lnTo>
                    <a:pt x="1533850" y="1217348"/>
                  </a:lnTo>
                  <a:lnTo>
                    <a:pt x="1492083" y="1226873"/>
                  </a:lnTo>
                  <a:lnTo>
                    <a:pt x="1443179" y="1238515"/>
                  </a:lnTo>
                  <a:lnTo>
                    <a:pt x="1434191" y="1240631"/>
                  </a:lnTo>
                  <a:lnTo>
                    <a:pt x="1424939" y="1242219"/>
                  </a:lnTo>
                  <a:lnTo>
                    <a:pt x="1414630" y="1243806"/>
                  </a:lnTo>
                  <a:lnTo>
                    <a:pt x="1404320" y="1244865"/>
                  </a:lnTo>
                  <a:lnTo>
                    <a:pt x="1393482" y="1246188"/>
                  </a:lnTo>
                  <a:lnTo>
                    <a:pt x="1381851" y="1246717"/>
                  </a:lnTo>
                  <a:lnTo>
                    <a:pt x="1359646" y="1248040"/>
                  </a:lnTo>
                  <a:lnTo>
                    <a:pt x="1338498" y="1248569"/>
                  </a:lnTo>
                  <a:lnTo>
                    <a:pt x="1319729" y="1248833"/>
                  </a:lnTo>
                  <a:lnTo>
                    <a:pt x="1304661" y="1248833"/>
                  </a:lnTo>
                  <a:lnTo>
                    <a:pt x="1294352" y="1248304"/>
                  </a:lnTo>
                  <a:lnTo>
                    <a:pt x="1288008" y="1247775"/>
                  </a:lnTo>
                  <a:lnTo>
                    <a:pt x="1285628" y="1247246"/>
                  </a:lnTo>
                  <a:lnTo>
                    <a:pt x="1283514" y="1246717"/>
                  </a:lnTo>
                  <a:lnTo>
                    <a:pt x="1281663" y="1246188"/>
                  </a:lnTo>
                  <a:lnTo>
                    <a:pt x="1280341" y="1245129"/>
                  </a:lnTo>
                  <a:lnTo>
                    <a:pt x="1279284" y="1244335"/>
                  </a:lnTo>
                  <a:lnTo>
                    <a:pt x="1278491" y="1243542"/>
                  </a:lnTo>
                  <a:lnTo>
                    <a:pt x="1277698" y="1242219"/>
                  </a:lnTo>
                  <a:lnTo>
                    <a:pt x="1277434" y="1241160"/>
                  </a:lnTo>
                  <a:lnTo>
                    <a:pt x="1276905" y="1238250"/>
                  </a:lnTo>
                  <a:lnTo>
                    <a:pt x="1276376" y="1231106"/>
                  </a:lnTo>
                  <a:lnTo>
                    <a:pt x="1276376" y="1229254"/>
                  </a:lnTo>
                  <a:lnTo>
                    <a:pt x="1276376" y="1227138"/>
                  </a:lnTo>
                  <a:lnTo>
                    <a:pt x="1276905" y="1223434"/>
                  </a:lnTo>
                  <a:lnTo>
                    <a:pt x="1277698" y="1220259"/>
                  </a:lnTo>
                  <a:lnTo>
                    <a:pt x="1279020" y="1217348"/>
                  </a:lnTo>
                  <a:lnTo>
                    <a:pt x="1280077" y="1214173"/>
                  </a:lnTo>
                  <a:lnTo>
                    <a:pt x="1280407" y="1213448"/>
                  </a:lnTo>
                  <a:lnTo>
                    <a:pt x="1279477" y="1213696"/>
                  </a:lnTo>
                  <a:lnTo>
                    <a:pt x="1276300" y="1214225"/>
                  </a:lnTo>
                  <a:lnTo>
                    <a:pt x="1268356" y="1215284"/>
                  </a:lnTo>
                  <a:lnTo>
                    <a:pt x="1258294" y="1217136"/>
                  </a:lnTo>
                  <a:lnTo>
                    <a:pt x="1249026" y="1218724"/>
                  </a:lnTo>
                  <a:lnTo>
                    <a:pt x="1245054" y="1219254"/>
                  </a:lnTo>
                  <a:lnTo>
                    <a:pt x="1242142" y="1219254"/>
                  </a:lnTo>
                  <a:lnTo>
                    <a:pt x="1239494" y="1219518"/>
                  </a:lnTo>
                  <a:lnTo>
                    <a:pt x="1235787" y="1220312"/>
                  </a:lnTo>
                  <a:lnTo>
                    <a:pt x="1226519" y="1222429"/>
                  </a:lnTo>
                  <a:lnTo>
                    <a:pt x="1216986" y="1224547"/>
                  </a:lnTo>
                  <a:lnTo>
                    <a:pt x="1212750" y="1225341"/>
                  </a:lnTo>
                  <a:lnTo>
                    <a:pt x="1209307" y="1225605"/>
                  </a:lnTo>
                  <a:lnTo>
                    <a:pt x="1205600" y="1225341"/>
                  </a:lnTo>
                  <a:lnTo>
                    <a:pt x="1201099" y="1224547"/>
                  </a:lnTo>
                  <a:lnTo>
                    <a:pt x="1195803" y="1222959"/>
                  </a:lnTo>
                  <a:lnTo>
                    <a:pt x="1190242" y="1221371"/>
                  </a:lnTo>
                  <a:lnTo>
                    <a:pt x="1179121" y="1217930"/>
                  </a:lnTo>
                  <a:lnTo>
                    <a:pt x="1170383" y="1214225"/>
                  </a:lnTo>
                  <a:lnTo>
                    <a:pt x="1166676" y="1212373"/>
                  </a:lnTo>
                  <a:lnTo>
                    <a:pt x="1163234" y="1210255"/>
                  </a:lnTo>
                  <a:lnTo>
                    <a:pt x="1156084" y="1204962"/>
                  </a:lnTo>
                  <a:lnTo>
                    <a:pt x="1152377" y="1202051"/>
                  </a:lnTo>
                  <a:lnTo>
                    <a:pt x="1148670" y="1199669"/>
                  </a:lnTo>
                  <a:lnTo>
                    <a:pt x="1144433" y="1197552"/>
                  </a:lnTo>
                  <a:lnTo>
                    <a:pt x="1140197" y="1195699"/>
                  </a:lnTo>
                  <a:lnTo>
                    <a:pt x="1135960" y="1194112"/>
                  </a:lnTo>
                  <a:lnTo>
                    <a:pt x="1131723" y="1192259"/>
                  </a:lnTo>
                  <a:lnTo>
                    <a:pt x="1123250" y="1188289"/>
                  </a:lnTo>
                  <a:lnTo>
                    <a:pt x="1115836" y="1185378"/>
                  </a:lnTo>
                  <a:lnTo>
                    <a:pt x="1112393" y="1184055"/>
                  </a:lnTo>
                  <a:lnTo>
                    <a:pt x="1109481" y="1183525"/>
                  </a:lnTo>
                  <a:lnTo>
                    <a:pt x="1106303" y="1182467"/>
                  </a:lnTo>
                  <a:lnTo>
                    <a:pt x="1103126" y="1181673"/>
                  </a:lnTo>
                  <a:lnTo>
                    <a:pt x="1101816" y="1181170"/>
                  </a:lnTo>
                  <a:lnTo>
                    <a:pt x="1092655" y="1178983"/>
                  </a:lnTo>
                  <a:lnTo>
                    <a:pt x="1067278" y="1172898"/>
                  </a:lnTo>
                  <a:lnTo>
                    <a:pt x="1065163" y="1172634"/>
                  </a:lnTo>
                  <a:lnTo>
                    <a:pt x="1064394" y="1172467"/>
                  </a:lnTo>
                  <a:lnTo>
                    <a:pt x="1064201" y="1173469"/>
                  </a:lnTo>
                  <a:lnTo>
                    <a:pt x="1061553" y="1194112"/>
                  </a:lnTo>
                  <a:lnTo>
                    <a:pt x="1058641" y="1215019"/>
                  </a:lnTo>
                  <a:lnTo>
                    <a:pt x="1057317" y="1222959"/>
                  </a:lnTo>
                  <a:lnTo>
                    <a:pt x="1056787" y="1225605"/>
                  </a:lnTo>
                  <a:lnTo>
                    <a:pt x="1055993" y="1227458"/>
                  </a:lnTo>
                  <a:lnTo>
                    <a:pt x="1055198" y="1230104"/>
                  </a:lnTo>
                  <a:lnTo>
                    <a:pt x="1054669" y="1232486"/>
                  </a:lnTo>
                  <a:lnTo>
                    <a:pt x="1054139" y="1234603"/>
                  </a:lnTo>
                  <a:lnTo>
                    <a:pt x="1053874" y="1236456"/>
                  </a:lnTo>
                  <a:lnTo>
                    <a:pt x="1053080" y="1238309"/>
                  </a:lnTo>
                  <a:lnTo>
                    <a:pt x="1052815" y="1238838"/>
                  </a:lnTo>
                  <a:lnTo>
                    <a:pt x="1051756" y="1239632"/>
                  </a:lnTo>
                  <a:lnTo>
                    <a:pt x="1049638" y="1240426"/>
                  </a:lnTo>
                  <a:lnTo>
                    <a:pt x="1046725" y="1240955"/>
                  </a:lnTo>
                  <a:lnTo>
                    <a:pt x="994031" y="1244396"/>
                  </a:lnTo>
                  <a:lnTo>
                    <a:pt x="886260" y="1251277"/>
                  </a:lnTo>
                  <a:lnTo>
                    <a:pt x="779284" y="1258422"/>
                  </a:lnTo>
                  <a:lnTo>
                    <a:pt x="743272" y="1260804"/>
                  </a:lnTo>
                  <a:lnTo>
                    <a:pt x="732416" y="1261863"/>
                  </a:lnTo>
                  <a:lnTo>
                    <a:pt x="727914" y="1262392"/>
                  </a:lnTo>
                  <a:lnTo>
                    <a:pt x="727120" y="1262921"/>
                  </a:lnTo>
                  <a:lnTo>
                    <a:pt x="726326" y="1263715"/>
                  </a:lnTo>
                  <a:lnTo>
                    <a:pt x="725002" y="1266097"/>
                  </a:lnTo>
                  <a:lnTo>
                    <a:pt x="723678" y="1269273"/>
                  </a:lnTo>
                  <a:lnTo>
                    <a:pt x="722089" y="1273507"/>
                  </a:lnTo>
                  <a:lnTo>
                    <a:pt x="719176" y="1284358"/>
                  </a:lnTo>
                  <a:lnTo>
                    <a:pt x="716528" y="1297061"/>
                  </a:lnTo>
                  <a:lnTo>
                    <a:pt x="714145" y="1310294"/>
                  </a:lnTo>
                  <a:lnTo>
                    <a:pt x="711762" y="1323262"/>
                  </a:lnTo>
                  <a:lnTo>
                    <a:pt x="708320" y="1341788"/>
                  </a:lnTo>
                  <a:lnTo>
                    <a:pt x="706996" y="1349463"/>
                  </a:lnTo>
                  <a:lnTo>
                    <a:pt x="705672" y="1361107"/>
                  </a:lnTo>
                  <a:lnTo>
                    <a:pt x="703024" y="1390748"/>
                  </a:lnTo>
                  <a:lnTo>
                    <a:pt x="700376" y="1422771"/>
                  </a:lnTo>
                  <a:lnTo>
                    <a:pt x="699582" y="1437592"/>
                  </a:lnTo>
                  <a:lnTo>
                    <a:pt x="699052" y="1449501"/>
                  </a:lnTo>
                  <a:lnTo>
                    <a:pt x="698258" y="1461411"/>
                  </a:lnTo>
                  <a:lnTo>
                    <a:pt x="697198" y="1474379"/>
                  </a:lnTo>
                  <a:lnTo>
                    <a:pt x="695345" y="1487611"/>
                  </a:lnTo>
                  <a:lnTo>
                    <a:pt x="693491" y="1501109"/>
                  </a:lnTo>
                  <a:lnTo>
                    <a:pt x="691373" y="1514341"/>
                  </a:lnTo>
                  <a:lnTo>
                    <a:pt x="689255" y="1526251"/>
                  </a:lnTo>
                  <a:lnTo>
                    <a:pt x="687136" y="1536572"/>
                  </a:lnTo>
                  <a:lnTo>
                    <a:pt x="685812" y="1544247"/>
                  </a:lnTo>
                  <a:lnTo>
                    <a:pt x="683694" y="1551657"/>
                  </a:lnTo>
                  <a:lnTo>
                    <a:pt x="681311" y="1559597"/>
                  </a:lnTo>
                  <a:lnTo>
                    <a:pt x="677869" y="1568066"/>
                  </a:lnTo>
                  <a:lnTo>
                    <a:pt x="674426" y="1576535"/>
                  </a:lnTo>
                  <a:lnTo>
                    <a:pt x="670984" y="1584739"/>
                  </a:lnTo>
                  <a:lnTo>
                    <a:pt x="667542" y="1591884"/>
                  </a:lnTo>
                  <a:lnTo>
                    <a:pt x="664629" y="1597971"/>
                  </a:lnTo>
                  <a:lnTo>
                    <a:pt x="661981" y="1601941"/>
                  </a:lnTo>
                  <a:lnTo>
                    <a:pt x="656950" y="1608028"/>
                  </a:lnTo>
                  <a:lnTo>
                    <a:pt x="654567" y="1610675"/>
                  </a:lnTo>
                  <a:lnTo>
                    <a:pt x="652184" y="1613586"/>
                  </a:lnTo>
                  <a:lnTo>
                    <a:pt x="650065" y="1616762"/>
                  </a:lnTo>
                  <a:lnTo>
                    <a:pt x="648741" y="1619938"/>
                  </a:lnTo>
                  <a:lnTo>
                    <a:pt x="647153" y="1623643"/>
                  </a:lnTo>
                  <a:lnTo>
                    <a:pt x="646623" y="1627877"/>
                  </a:lnTo>
                  <a:lnTo>
                    <a:pt x="645034" y="1658312"/>
                  </a:lnTo>
                  <a:lnTo>
                    <a:pt x="642386" y="1715477"/>
                  </a:lnTo>
                  <a:lnTo>
                    <a:pt x="640003" y="1772907"/>
                  </a:lnTo>
                  <a:lnTo>
                    <a:pt x="638414" y="1803606"/>
                  </a:lnTo>
                  <a:lnTo>
                    <a:pt x="637885" y="1814722"/>
                  </a:lnTo>
                  <a:lnTo>
                    <a:pt x="636561" y="1837747"/>
                  </a:lnTo>
                  <a:lnTo>
                    <a:pt x="633913" y="1901793"/>
                  </a:lnTo>
                  <a:lnTo>
                    <a:pt x="632324" y="1935668"/>
                  </a:lnTo>
                  <a:lnTo>
                    <a:pt x="630735" y="1964780"/>
                  </a:lnTo>
                  <a:lnTo>
                    <a:pt x="629412" y="1985952"/>
                  </a:lnTo>
                  <a:lnTo>
                    <a:pt x="628617" y="1992304"/>
                  </a:lnTo>
                  <a:lnTo>
                    <a:pt x="628352" y="1994156"/>
                  </a:lnTo>
                  <a:lnTo>
                    <a:pt x="628088" y="1994950"/>
                  </a:lnTo>
                  <a:lnTo>
                    <a:pt x="626499" y="1997332"/>
                  </a:lnTo>
                  <a:lnTo>
                    <a:pt x="624910" y="2001302"/>
                  </a:lnTo>
                  <a:lnTo>
                    <a:pt x="620144" y="2011888"/>
                  </a:lnTo>
                  <a:lnTo>
                    <a:pt x="615642" y="2022739"/>
                  </a:lnTo>
                  <a:lnTo>
                    <a:pt x="614054" y="2026973"/>
                  </a:lnTo>
                  <a:lnTo>
                    <a:pt x="612465" y="2029884"/>
                  </a:lnTo>
                  <a:lnTo>
                    <a:pt x="610082" y="2034384"/>
                  </a:lnTo>
                  <a:lnTo>
                    <a:pt x="606904" y="2040206"/>
                  </a:lnTo>
                  <a:lnTo>
                    <a:pt x="605315" y="2043117"/>
                  </a:lnTo>
                  <a:lnTo>
                    <a:pt x="603462" y="2046293"/>
                  </a:lnTo>
                  <a:lnTo>
                    <a:pt x="601344" y="2048939"/>
                  </a:lnTo>
                  <a:lnTo>
                    <a:pt x="599225" y="2051321"/>
                  </a:lnTo>
                  <a:lnTo>
                    <a:pt x="596048" y="2053968"/>
                  </a:lnTo>
                  <a:lnTo>
                    <a:pt x="591811" y="2057673"/>
                  </a:lnTo>
                  <a:lnTo>
                    <a:pt x="582014" y="2065877"/>
                  </a:lnTo>
                  <a:lnTo>
                    <a:pt x="571687" y="2073287"/>
                  </a:lnTo>
                  <a:lnTo>
                    <a:pt x="565332" y="2078051"/>
                  </a:lnTo>
                  <a:lnTo>
                    <a:pt x="559771" y="2081492"/>
                  </a:lnTo>
                  <a:lnTo>
                    <a:pt x="552092" y="2085726"/>
                  </a:lnTo>
                  <a:lnTo>
                    <a:pt x="548120" y="2088108"/>
                  </a:lnTo>
                  <a:lnTo>
                    <a:pt x="544943" y="2090225"/>
                  </a:lnTo>
                  <a:lnTo>
                    <a:pt x="542030" y="2092607"/>
                  </a:lnTo>
                  <a:lnTo>
                    <a:pt x="541236" y="2093666"/>
                  </a:lnTo>
                  <a:lnTo>
                    <a:pt x="540706" y="2094724"/>
                  </a:lnTo>
                  <a:lnTo>
                    <a:pt x="536734" y="2101605"/>
                  </a:lnTo>
                  <a:lnTo>
                    <a:pt x="531703" y="2112191"/>
                  </a:lnTo>
                  <a:lnTo>
                    <a:pt x="526672" y="2122777"/>
                  </a:lnTo>
                  <a:lnTo>
                    <a:pt x="524024" y="2128600"/>
                  </a:lnTo>
                  <a:lnTo>
                    <a:pt x="522965" y="2132570"/>
                  </a:lnTo>
                  <a:lnTo>
                    <a:pt x="521641" y="2138392"/>
                  </a:lnTo>
                  <a:lnTo>
                    <a:pt x="520317" y="2145008"/>
                  </a:lnTo>
                  <a:lnTo>
                    <a:pt x="520052" y="2148184"/>
                  </a:lnTo>
                  <a:lnTo>
                    <a:pt x="520052" y="2151095"/>
                  </a:lnTo>
                  <a:lnTo>
                    <a:pt x="519787" y="2154536"/>
                  </a:lnTo>
                  <a:lnTo>
                    <a:pt x="519258" y="2158241"/>
                  </a:lnTo>
                  <a:lnTo>
                    <a:pt x="517139" y="2168033"/>
                  </a:lnTo>
                  <a:lnTo>
                    <a:pt x="514756" y="2177296"/>
                  </a:lnTo>
                  <a:lnTo>
                    <a:pt x="512638" y="2183912"/>
                  </a:lnTo>
                  <a:lnTo>
                    <a:pt x="509990" y="2191852"/>
                  </a:lnTo>
                  <a:lnTo>
                    <a:pt x="505753" y="2202967"/>
                  </a:lnTo>
                  <a:lnTo>
                    <a:pt x="501252" y="2213553"/>
                  </a:lnTo>
                  <a:lnTo>
                    <a:pt x="498339" y="2220170"/>
                  </a:lnTo>
                  <a:lnTo>
                    <a:pt x="491190" y="2234725"/>
                  </a:lnTo>
                  <a:lnTo>
                    <a:pt x="486424" y="2244518"/>
                  </a:lnTo>
                  <a:lnTo>
                    <a:pt x="484305" y="2249017"/>
                  </a:lnTo>
                  <a:lnTo>
                    <a:pt x="482981" y="2252986"/>
                  </a:lnTo>
                  <a:lnTo>
                    <a:pt x="482452" y="2255633"/>
                  </a:lnTo>
                  <a:lnTo>
                    <a:pt x="482452" y="2259867"/>
                  </a:lnTo>
                  <a:lnTo>
                    <a:pt x="482716" y="2272571"/>
                  </a:lnTo>
                  <a:lnTo>
                    <a:pt x="484040" y="2288979"/>
                  </a:lnTo>
                  <a:lnTo>
                    <a:pt x="485364" y="2306976"/>
                  </a:lnTo>
                  <a:lnTo>
                    <a:pt x="488542" y="2340851"/>
                  </a:lnTo>
                  <a:lnTo>
                    <a:pt x="489866" y="2358054"/>
                  </a:lnTo>
                  <a:lnTo>
                    <a:pt x="490660" y="2389283"/>
                  </a:lnTo>
                  <a:lnTo>
                    <a:pt x="490660" y="2410719"/>
                  </a:lnTo>
                  <a:lnTo>
                    <a:pt x="490395" y="2419188"/>
                  </a:lnTo>
                  <a:lnTo>
                    <a:pt x="489866" y="2424746"/>
                  </a:lnTo>
                  <a:lnTo>
                    <a:pt x="487483" y="2446447"/>
                  </a:lnTo>
                  <a:lnTo>
                    <a:pt x="482981" y="2485087"/>
                  </a:lnTo>
                  <a:lnTo>
                    <a:pt x="478215" y="2524255"/>
                  </a:lnTo>
                  <a:lnTo>
                    <a:pt x="475832" y="2547280"/>
                  </a:lnTo>
                  <a:lnTo>
                    <a:pt x="473449" y="2581950"/>
                  </a:lnTo>
                  <a:lnTo>
                    <a:pt x="472125" y="2601799"/>
                  </a:lnTo>
                  <a:lnTo>
                    <a:pt x="471595" y="2615031"/>
                  </a:lnTo>
                  <a:lnTo>
                    <a:pt x="472125" y="2622706"/>
                  </a:lnTo>
                  <a:lnTo>
                    <a:pt x="473449" y="2636203"/>
                  </a:lnTo>
                  <a:lnTo>
                    <a:pt x="477685" y="2673519"/>
                  </a:lnTo>
                  <a:lnTo>
                    <a:pt x="482187" y="2710835"/>
                  </a:lnTo>
                  <a:lnTo>
                    <a:pt x="484040" y="2724862"/>
                  </a:lnTo>
                  <a:lnTo>
                    <a:pt x="484835" y="2732272"/>
                  </a:lnTo>
                  <a:lnTo>
                    <a:pt x="487483" y="2744446"/>
                  </a:lnTo>
                  <a:lnTo>
                    <a:pt x="492514" y="2761913"/>
                  </a:lnTo>
                  <a:lnTo>
                    <a:pt x="495162" y="2771176"/>
                  </a:lnTo>
                  <a:lnTo>
                    <a:pt x="497810" y="2779910"/>
                  </a:lnTo>
                  <a:lnTo>
                    <a:pt x="500722" y="2787849"/>
                  </a:lnTo>
                  <a:lnTo>
                    <a:pt x="503635" y="2793936"/>
                  </a:lnTo>
                  <a:lnTo>
                    <a:pt x="511579" y="2810345"/>
                  </a:lnTo>
                  <a:lnTo>
                    <a:pt x="523230" y="2834163"/>
                  </a:lnTo>
                  <a:lnTo>
                    <a:pt x="534086" y="2856130"/>
                  </a:lnTo>
                  <a:lnTo>
                    <a:pt x="538058" y="2864069"/>
                  </a:lnTo>
                  <a:lnTo>
                    <a:pt x="540706" y="2868039"/>
                  </a:lnTo>
                  <a:lnTo>
                    <a:pt x="554740" y="2886035"/>
                  </a:lnTo>
                  <a:lnTo>
                    <a:pt x="563478" y="2897680"/>
                  </a:lnTo>
                  <a:lnTo>
                    <a:pt x="567450" y="2902179"/>
                  </a:lnTo>
                  <a:lnTo>
                    <a:pt x="570628" y="2905090"/>
                  </a:lnTo>
                  <a:lnTo>
                    <a:pt x="574335" y="2908531"/>
                  </a:lnTo>
                  <a:lnTo>
                    <a:pt x="581484" y="2913559"/>
                  </a:lnTo>
                  <a:lnTo>
                    <a:pt x="599755" y="2926263"/>
                  </a:lnTo>
                  <a:lnTo>
                    <a:pt x="618555" y="2938437"/>
                  </a:lnTo>
                  <a:lnTo>
                    <a:pt x="625704" y="2942671"/>
                  </a:lnTo>
                  <a:lnTo>
                    <a:pt x="630206" y="2945318"/>
                  </a:lnTo>
                  <a:lnTo>
                    <a:pt x="632854" y="2946641"/>
                  </a:lnTo>
                  <a:lnTo>
                    <a:pt x="636031" y="2948493"/>
                  </a:lnTo>
                  <a:lnTo>
                    <a:pt x="638944" y="2950611"/>
                  </a:lnTo>
                  <a:lnTo>
                    <a:pt x="641857" y="2952992"/>
                  </a:lnTo>
                  <a:lnTo>
                    <a:pt x="644769" y="2955374"/>
                  </a:lnTo>
                  <a:lnTo>
                    <a:pt x="647153" y="2958021"/>
                  </a:lnTo>
                  <a:lnTo>
                    <a:pt x="648741" y="2960932"/>
                  </a:lnTo>
                  <a:lnTo>
                    <a:pt x="649271" y="2962255"/>
                  </a:lnTo>
                  <a:lnTo>
                    <a:pt x="649536" y="2963843"/>
                  </a:lnTo>
                  <a:lnTo>
                    <a:pt x="649801" y="2966490"/>
                  </a:lnTo>
                  <a:lnTo>
                    <a:pt x="649801" y="2970195"/>
                  </a:lnTo>
                  <a:lnTo>
                    <a:pt x="649271" y="2973900"/>
                  </a:lnTo>
                  <a:lnTo>
                    <a:pt x="648741" y="2977870"/>
                  </a:lnTo>
                  <a:lnTo>
                    <a:pt x="647682" y="2981575"/>
                  </a:lnTo>
                  <a:lnTo>
                    <a:pt x="646888" y="2985015"/>
                  </a:lnTo>
                  <a:lnTo>
                    <a:pt x="645564" y="2987927"/>
                  </a:lnTo>
                  <a:lnTo>
                    <a:pt x="644505" y="2990308"/>
                  </a:lnTo>
                  <a:lnTo>
                    <a:pt x="641592" y="2994543"/>
                  </a:lnTo>
                  <a:lnTo>
                    <a:pt x="638150" y="2999042"/>
                  </a:lnTo>
                  <a:lnTo>
                    <a:pt x="634443" y="3003276"/>
                  </a:lnTo>
                  <a:lnTo>
                    <a:pt x="631000" y="3006982"/>
                  </a:lnTo>
                  <a:lnTo>
                    <a:pt x="628617" y="3008834"/>
                  </a:lnTo>
                  <a:lnTo>
                    <a:pt x="625704" y="3010422"/>
                  </a:lnTo>
                  <a:lnTo>
                    <a:pt x="621997" y="3011481"/>
                  </a:lnTo>
                  <a:lnTo>
                    <a:pt x="618555" y="3012539"/>
                  </a:lnTo>
                  <a:lnTo>
                    <a:pt x="614848" y="3013333"/>
                  </a:lnTo>
                  <a:lnTo>
                    <a:pt x="611141" y="3013598"/>
                  </a:lnTo>
                  <a:lnTo>
                    <a:pt x="605580" y="3014127"/>
                  </a:lnTo>
                  <a:lnTo>
                    <a:pt x="600020" y="3014656"/>
                  </a:lnTo>
                  <a:lnTo>
                    <a:pt x="593665" y="3015186"/>
                  </a:lnTo>
                  <a:lnTo>
                    <a:pt x="585986" y="3015450"/>
                  </a:lnTo>
                  <a:lnTo>
                    <a:pt x="581484" y="3015450"/>
                  </a:lnTo>
                  <a:lnTo>
                    <a:pt x="576453" y="3015186"/>
                  </a:lnTo>
                  <a:lnTo>
                    <a:pt x="573805" y="3014921"/>
                  </a:lnTo>
                  <a:lnTo>
                    <a:pt x="570892" y="3014127"/>
                  </a:lnTo>
                  <a:lnTo>
                    <a:pt x="562684" y="3012010"/>
                  </a:lnTo>
                  <a:lnTo>
                    <a:pt x="553416" y="3009099"/>
                  </a:lnTo>
                  <a:lnTo>
                    <a:pt x="543089" y="3005394"/>
                  </a:lnTo>
                  <a:lnTo>
                    <a:pt x="533027" y="3001689"/>
                  </a:lnTo>
                  <a:lnTo>
                    <a:pt x="523759" y="2997983"/>
                  </a:lnTo>
                  <a:lnTo>
                    <a:pt x="515816" y="2994278"/>
                  </a:lnTo>
                  <a:lnTo>
                    <a:pt x="510784" y="2991632"/>
                  </a:lnTo>
                  <a:lnTo>
                    <a:pt x="506018" y="2988191"/>
                  </a:lnTo>
                  <a:lnTo>
                    <a:pt x="501782" y="2985015"/>
                  </a:lnTo>
                  <a:lnTo>
                    <a:pt x="497545" y="2981575"/>
                  </a:lnTo>
                  <a:lnTo>
                    <a:pt x="493573" y="2978399"/>
                  </a:lnTo>
                  <a:lnTo>
                    <a:pt x="489866" y="2974959"/>
                  </a:lnTo>
                  <a:lnTo>
                    <a:pt x="486688" y="2971518"/>
                  </a:lnTo>
                  <a:lnTo>
                    <a:pt x="480598" y="2964902"/>
                  </a:lnTo>
                  <a:lnTo>
                    <a:pt x="475567" y="2958021"/>
                  </a:lnTo>
                  <a:lnTo>
                    <a:pt x="471066" y="2952463"/>
                  </a:lnTo>
                  <a:lnTo>
                    <a:pt x="464446" y="2943200"/>
                  </a:lnTo>
                  <a:lnTo>
                    <a:pt x="458356" y="2934996"/>
                  </a:lnTo>
                  <a:lnTo>
                    <a:pt x="451471" y="2924939"/>
                  </a:lnTo>
                  <a:lnTo>
                    <a:pt x="444851" y="2916206"/>
                  </a:lnTo>
                  <a:lnTo>
                    <a:pt x="441938" y="2912501"/>
                  </a:lnTo>
                  <a:lnTo>
                    <a:pt x="439555" y="2910119"/>
                  </a:lnTo>
                  <a:lnTo>
                    <a:pt x="435054" y="2905620"/>
                  </a:lnTo>
                  <a:lnTo>
                    <a:pt x="428699" y="2900327"/>
                  </a:lnTo>
                  <a:lnTo>
                    <a:pt x="413076" y="2886829"/>
                  </a:lnTo>
                  <a:lnTo>
                    <a:pt x="406721" y="2881007"/>
                  </a:lnTo>
                  <a:lnTo>
                    <a:pt x="401690" y="2876773"/>
                  </a:lnTo>
                  <a:lnTo>
                    <a:pt x="397718" y="2873861"/>
                  </a:lnTo>
                  <a:lnTo>
                    <a:pt x="395865" y="2872803"/>
                  </a:lnTo>
                  <a:lnTo>
                    <a:pt x="394276" y="2872273"/>
                  </a:lnTo>
                  <a:lnTo>
                    <a:pt x="392687" y="2871215"/>
                  </a:lnTo>
                  <a:lnTo>
                    <a:pt x="390569" y="2870156"/>
                  </a:lnTo>
                  <a:lnTo>
                    <a:pt x="385008" y="2867510"/>
                  </a:lnTo>
                  <a:lnTo>
                    <a:pt x="382625" y="2866186"/>
                  </a:lnTo>
                  <a:lnTo>
                    <a:pt x="379977" y="2865657"/>
                  </a:lnTo>
                  <a:lnTo>
                    <a:pt x="378653" y="2865657"/>
                  </a:lnTo>
                  <a:lnTo>
                    <a:pt x="377859" y="2865657"/>
                  </a:lnTo>
                  <a:lnTo>
                    <a:pt x="376799" y="2866186"/>
                  </a:lnTo>
                  <a:lnTo>
                    <a:pt x="376005" y="2866980"/>
                  </a:lnTo>
                  <a:lnTo>
                    <a:pt x="375740" y="2867774"/>
                  </a:lnTo>
                  <a:lnTo>
                    <a:pt x="375476" y="2868568"/>
                  </a:lnTo>
                  <a:lnTo>
                    <a:pt x="375211" y="2871215"/>
                  </a:lnTo>
                  <a:lnTo>
                    <a:pt x="375476" y="2875185"/>
                  </a:lnTo>
                  <a:lnTo>
                    <a:pt x="376005" y="2879684"/>
                  </a:lnTo>
                  <a:lnTo>
                    <a:pt x="377594" y="2890799"/>
                  </a:lnTo>
                  <a:lnTo>
                    <a:pt x="379712" y="2903238"/>
                  </a:lnTo>
                  <a:lnTo>
                    <a:pt x="381831" y="2915676"/>
                  </a:lnTo>
                  <a:lnTo>
                    <a:pt x="383419" y="2926263"/>
                  </a:lnTo>
                  <a:lnTo>
                    <a:pt x="384478" y="2934467"/>
                  </a:lnTo>
                  <a:lnTo>
                    <a:pt x="384478" y="2936849"/>
                  </a:lnTo>
                  <a:lnTo>
                    <a:pt x="384478" y="2937643"/>
                  </a:lnTo>
                  <a:lnTo>
                    <a:pt x="384214" y="2937907"/>
                  </a:lnTo>
                  <a:lnTo>
                    <a:pt x="383154" y="2938172"/>
                  </a:lnTo>
                  <a:lnTo>
                    <a:pt x="382095" y="2938172"/>
                  </a:lnTo>
                  <a:lnTo>
                    <a:pt x="380242" y="2937907"/>
                  </a:lnTo>
                  <a:lnTo>
                    <a:pt x="378123" y="2937378"/>
                  </a:lnTo>
                  <a:lnTo>
                    <a:pt x="373357" y="2935261"/>
                  </a:lnTo>
                  <a:lnTo>
                    <a:pt x="367797" y="2932614"/>
                  </a:lnTo>
                  <a:lnTo>
                    <a:pt x="362236" y="2929438"/>
                  </a:lnTo>
                  <a:lnTo>
                    <a:pt x="357205" y="2926263"/>
                  </a:lnTo>
                  <a:lnTo>
                    <a:pt x="353498" y="2923616"/>
                  </a:lnTo>
                  <a:lnTo>
                    <a:pt x="351379" y="2921499"/>
                  </a:lnTo>
                  <a:lnTo>
                    <a:pt x="350055" y="2919382"/>
                  </a:lnTo>
                  <a:lnTo>
                    <a:pt x="348731" y="2915941"/>
                  </a:lnTo>
                  <a:lnTo>
                    <a:pt x="346084" y="2906943"/>
                  </a:lnTo>
                  <a:lnTo>
                    <a:pt x="343700" y="2896886"/>
                  </a:lnTo>
                  <a:lnTo>
                    <a:pt x="341847" y="2888417"/>
                  </a:lnTo>
                  <a:lnTo>
                    <a:pt x="337875" y="2872009"/>
                  </a:lnTo>
                  <a:lnTo>
                    <a:pt x="334962" y="2859570"/>
                  </a:lnTo>
                  <a:lnTo>
                    <a:pt x="333638" y="2854806"/>
                  </a:lnTo>
                  <a:lnTo>
                    <a:pt x="332579" y="2851366"/>
                  </a:lnTo>
                  <a:lnTo>
                    <a:pt x="330990" y="2846602"/>
                  </a:lnTo>
                  <a:lnTo>
                    <a:pt x="329137" y="2840250"/>
                  </a:lnTo>
                  <a:lnTo>
                    <a:pt x="326489" y="2829135"/>
                  </a:lnTo>
                  <a:lnTo>
                    <a:pt x="324900" y="2822519"/>
                  </a:lnTo>
                  <a:lnTo>
                    <a:pt x="324371" y="2819872"/>
                  </a:lnTo>
                  <a:lnTo>
                    <a:pt x="324371" y="2816961"/>
                  </a:lnTo>
                  <a:lnTo>
                    <a:pt x="324371" y="2810080"/>
                  </a:lnTo>
                  <a:lnTo>
                    <a:pt x="324635" y="2806110"/>
                  </a:lnTo>
                  <a:lnTo>
                    <a:pt x="324900" y="2802405"/>
                  </a:lnTo>
                  <a:lnTo>
                    <a:pt x="325695" y="2798700"/>
                  </a:lnTo>
                  <a:lnTo>
                    <a:pt x="326489" y="2795789"/>
                  </a:lnTo>
                  <a:lnTo>
                    <a:pt x="330990" y="2785467"/>
                  </a:lnTo>
                  <a:lnTo>
                    <a:pt x="336551" y="2770118"/>
                  </a:lnTo>
                  <a:lnTo>
                    <a:pt x="339464" y="2761913"/>
                  </a:lnTo>
                  <a:lnTo>
                    <a:pt x="341847" y="2754238"/>
                  </a:lnTo>
                  <a:lnTo>
                    <a:pt x="343700" y="2748151"/>
                  </a:lnTo>
                  <a:lnTo>
                    <a:pt x="345024" y="2743123"/>
                  </a:lnTo>
                  <a:lnTo>
                    <a:pt x="345289" y="2736242"/>
                  </a:lnTo>
                  <a:lnTo>
                    <a:pt x="345289" y="2722745"/>
                  </a:lnTo>
                  <a:lnTo>
                    <a:pt x="345024" y="2705013"/>
                  </a:lnTo>
                  <a:lnTo>
                    <a:pt x="344495" y="2684370"/>
                  </a:lnTo>
                  <a:lnTo>
                    <a:pt x="343700" y="2663992"/>
                  </a:lnTo>
                  <a:lnTo>
                    <a:pt x="343171" y="2645202"/>
                  </a:lnTo>
                  <a:lnTo>
                    <a:pt x="341847" y="2630116"/>
                  </a:lnTo>
                  <a:lnTo>
                    <a:pt x="341582" y="2624823"/>
                  </a:lnTo>
                  <a:lnTo>
                    <a:pt x="341052" y="2621118"/>
                  </a:lnTo>
                  <a:lnTo>
                    <a:pt x="339464" y="2611855"/>
                  </a:lnTo>
                  <a:lnTo>
                    <a:pt x="337081" y="2595976"/>
                  </a:lnTo>
                  <a:lnTo>
                    <a:pt x="332050" y="2554161"/>
                  </a:lnTo>
                  <a:lnTo>
                    <a:pt x="326489" y="2513140"/>
                  </a:lnTo>
                  <a:lnTo>
                    <a:pt x="324635" y="2499113"/>
                  </a:lnTo>
                  <a:lnTo>
                    <a:pt x="323576" y="2491438"/>
                  </a:lnTo>
                  <a:lnTo>
                    <a:pt x="319340" y="2473971"/>
                  </a:lnTo>
                  <a:lnTo>
                    <a:pt x="311925" y="2441684"/>
                  </a:lnTo>
                  <a:lnTo>
                    <a:pt x="304776" y="2408073"/>
                  </a:lnTo>
                  <a:lnTo>
                    <a:pt x="302393" y="2394840"/>
                  </a:lnTo>
                  <a:lnTo>
                    <a:pt x="300804" y="2385577"/>
                  </a:lnTo>
                  <a:lnTo>
                    <a:pt x="300274" y="2378961"/>
                  </a:lnTo>
                  <a:lnTo>
                    <a:pt x="300010" y="2371815"/>
                  </a:lnTo>
                  <a:lnTo>
                    <a:pt x="300010" y="2363876"/>
                  </a:lnTo>
                  <a:lnTo>
                    <a:pt x="300539" y="2356201"/>
                  </a:lnTo>
                  <a:lnTo>
                    <a:pt x="301069" y="2348261"/>
                  </a:lnTo>
                  <a:lnTo>
                    <a:pt x="302393" y="2341380"/>
                  </a:lnTo>
                  <a:lnTo>
                    <a:pt x="303717" y="2335029"/>
                  </a:lnTo>
                  <a:lnTo>
                    <a:pt x="304776" y="2330265"/>
                  </a:lnTo>
                  <a:lnTo>
                    <a:pt x="305835" y="2327618"/>
                  </a:lnTo>
                  <a:lnTo>
                    <a:pt x="306629" y="2323649"/>
                  </a:lnTo>
                  <a:lnTo>
                    <a:pt x="308748" y="2313063"/>
                  </a:lnTo>
                  <a:lnTo>
                    <a:pt x="310866" y="2299830"/>
                  </a:lnTo>
                  <a:lnTo>
                    <a:pt x="312720" y="2285274"/>
                  </a:lnTo>
                  <a:lnTo>
                    <a:pt x="316162" y="2258280"/>
                  </a:lnTo>
                  <a:lnTo>
                    <a:pt x="318280" y="2242665"/>
                  </a:lnTo>
                  <a:lnTo>
                    <a:pt x="318810" y="2237637"/>
                  </a:lnTo>
                  <a:lnTo>
                    <a:pt x="319075" y="2229432"/>
                  </a:lnTo>
                  <a:lnTo>
                    <a:pt x="319340" y="2207996"/>
                  </a:lnTo>
                  <a:lnTo>
                    <a:pt x="319604" y="2179678"/>
                  </a:lnTo>
                  <a:lnTo>
                    <a:pt x="318280" y="2183383"/>
                  </a:lnTo>
                  <a:lnTo>
                    <a:pt x="316956" y="2187353"/>
                  </a:lnTo>
                  <a:lnTo>
                    <a:pt x="315368" y="2191322"/>
                  </a:lnTo>
                  <a:lnTo>
                    <a:pt x="313249" y="2195557"/>
                  </a:lnTo>
                  <a:lnTo>
                    <a:pt x="308748" y="2204290"/>
                  </a:lnTo>
                  <a:lnTo>
                    <a:pt x="303717" y="2213024"/>
                  </a:lnTo>
                  <a:lnTo>
                    <a:pt x="298156" y="2222022"/>
                  </a:lnTo>
                  <a:lnTo>
                    <a:pt x="292331" y="2230226"/>
                  </a:lnTo>
                  <a:lnTo>
                    <a:pt x="282533" y="2244518"/>
                  </a:lnTo>
                  <a:lnTo>
                    <a:pt x="276708" y="2251928"/>
                  </a:lnTo>
                  <a:lnTo>
                    <a:pt x="269294" y="2261455"/>
                  </a:lnTo>
                  <a:lnTo>
                    <a:pt x="250493" y="2283422"/>
                  </a:lnTo>
                  <a:lnTo>
                    <a:pt x="233017" y="2304594"/>
                  </a:lnTo>
                  <a:lnTo>
                    <a:pt x="226397" y="2312798"/>
                  </a:lnTo>
                  <a:lnTo>
                    <a:pt x="222161" y="2318620"/>
                  </a:lnTo>
                  <a:lnTo>
                    <a:pt x="220572" y="2321796"/>
                  </a:lnTo>
                  <a:lnTo>
                    <a:pt x="218983" y="2326560"/>
                  </a:lnTo>
                  <a:lnTo>
                    <a:pt x="213952" y="2340586"/>
                  </a:lnTo>
                  <a:lnTo>
                    <a:pt x="208656" y="2358583"/>
                  </a:lnTo>
                  <a:lnTo>
                    <a:pt x="202831" y="2378696"/>
                  </a:lnTo>
                  <a:lnTo>
                    <a:pt x="197270" y="2399604"/>
                  </a:lnTo>
                  <a:lnTo>
                    <a:pt x="191974" y="2418924"/>
                  </a:lnTo>
                  <a:lnTo>
                    <a:pt x="187738" y="2435067"/>
                  </a:lnTo>
                  <a:lnTo>
                    <a:pt x="185090" y="2445918"/>
                  </a:lnTo>
                  <a:lnTo>
                    <a:pt x="183236" y="2455975"/>
                  </a:lnTo>
                  <a:lnTo>
                    <a:pt x="180588" y="2469208"/>
                  </a:lnTo>
                  <a:lnTo>
                    <a:pt x="174763" y="2500701"/>
                  </a:lnTo>
                  <a:lnTo>
                    <a:pt x="168673" y="2531930"/>
                  </a:lnTo>
                  <a:lnTo>
                    <a:pt x="166289" y="2543840"/>
                  </a:lnTo>
                  <a:lnTo>
                    <a:pt x="164171" y="2552308"/>
                  </a:lnTo>
                  <a:lnTo>
                    <a:pt x="162582" y="2560248"/>
                  </a:lnTo>
                  <a:lnTo>
                    <a:pt x="160464" y="2571363"/>
                  </a:lnTo>
                  <a:lnTo>
                    <a:pt x="157816" y="2584596"/>
                  </a:lnTo>
                  <a:lnTo>
                    <a:pt x="156227" y="2599417"/>
                  </a:lnTo>
                  <a:lnTo>
                    <a:pt x="154374" y="2615031"/>
                  </a:lnTo>
                  <a:lnTo>
                    <a:pt x="153050" y="2630646"/>
                  </a:lnTo>
                  <a:lnTo>
                    <a:pt x="152520" y="2638321"/>
                  </a:lnTo>
                  <a:lnTo>
                    <a:pt x="152520" y="2645466"/>
                  </a:lnTo>
                  <a:lnTo>
                    <a:pt x="152520" y="2652347"/>
                  </a:lnTo>
                  <a:lnTo>
                    <a:pt x="152785" y="2658699"/>
                  </a:lnTo>
                  <a:lnTo>
                    <a:pt x="153315" y="2665315"/>
                  </a:lnTo>
                  <a:lnTo>
                    <a:pt x="154639" y="2673519"/>
                  </a:lnTo>
                  <a:lnTo>
                    <a:pt x="156492" y="2682253"/>
                  </a:lnTo>
                  <a:lnTo>
                    <a:pt x="158346" y="2692045"/>
                  </a:lnTo>
                  <a:lnTo>
                    <a:pt x="163377" y="2713482"/>
                  </a:lnTo>
                  <a:lnTo>
                    <a:pt x="169732" y="2735977"/>
                  </a:lnTo>
                  <a:lnTo>
                    <a:pt x="176352" y="2759267"/>
                  </a:lnTo>
                  <a:lnTo>
                    <a:pt x="183236" y="2781498"/>
                  </a:lnTo>
                  <a:lnTo>
                    <a:pt x="190121" y="2801611"/>
                  </a:lnTo>
                  <a:lnTo>
                    <a:pt x="193563" y="2810345"/>
                  </a:lnTo>
                  <a:lnTo>
                    <a:pt x="196741" y="2818549"/>
                  </a:lnTo>
                  <a:lnTo>
                    <a:pt x="203360" y="2833899"/>
                  </a:lnTo>
                  <a:lnTo>
                    <a:pt x="210775" y="2850572"/>
                  </a:lnTo>
                  <a:lnTo>
                    <a:pt x="218983" y="2867510"/>
                  </a:lnTo>
                  <a:lnTo>
                    <a:pt x="227192" y="2884183"/>
                  </a:lnTo>
                  <a:lnTo>
                    <a:pt x="235665" y="2900062"/>
                  </a:lnTo>
                  <a:lnTo>
                    <a:pt x="239902" y="2907208"/>
                  </a:lnTo>
                  <a:lnTo>
                    <a:pt x="243874" y="2913824"/>
                  </a:lnTo>
                  <a:lnTo>
                    <a:pt x="248110" y="2920176"/>
                  </a:lnTo>
                  <a:lnTo>
                    <a:pt x="252082" y="2925469"/>
                  </a:lnTo>
                  <a:lnTo>
                    <a:pt x="255525" y="2930497"/>
                  </a:lnTo>
                  <a:lnTo>
                    <a:pt x="259232" y="2934467"/>
                  </a:lnTo>
                  <a:lnTo>
                    <a:pt x="266911" y="2941348"/>
                  </a:lnTo>
                  <a:lnTo>
                    <a:pt x="275384" y="2948493"/>
                  </a:lnTo>
                  <a:lnTo>
                    <a:pt x="284122" y="2956168"/>
                  </a:lnTo>
                  <a:lnTo>
                    <a:pt x="292331" y="2963049"/>
                  </a:lnTo>
                  <a:lnTo>
                    <a:pt x="307953" y="2974959"/>
                  </a:lnTo>
                  <a:lnTo>
                    <a:pt x="313514" y="2979458"/>
                  </a:lnTo>
                  <a:lnTo>
                    <a:pt x="317221" y="2982898"/>
                  </a:lnTo>
                  <a:lnTo>
                    <a:pt x="319869" y="2985545"/>
                  </a:lnTo>
                  <a:lnTo>
                    <a:pt x="322517" y="2988721"/>
                  </a:lnTo>
                  <a:lnTo>
                    <a:pt x="324900" y="2992161"/>
                  </a:lnTo>
                  <a:lnTo>
                    <a:pt x="327548" y="2995601"/>
                  </a:lnTo>
                  <a:lnTo>
                    <a:pt x="328872" y="2998777"/>
                  </a:lnTo>
                  <a:lnTo>
                    <a:pt x="329666" y="3000630"/>
                  </a:lnTo>
                  <a:lnTo>
                    <a:pt x="329931" y="3002482"/>
                  </a:lnTo>
                  <a:lnTo>
                    <a:pt x="329931" y="3004070"/>
                  </a:lnTo>
                  <a:lnTo>
                    <a:pt x="329931" y="3005394"/>
                  </a:lnTo>
                  <a:lnTo>
                    <a:pt x="329666" y="3006982"/>
                  </a:lnTo>
                  <a:lnTo>
                    <a:pt x="328607" y="3008305"/>
                  </a:lnTo>
                  <a:lnTo>
                    <a:pt x="327813" y="3009628"/>
                  </a:lnTo>
                  <a:lnTo>
                    <a:pt x="326224" y="3011216"/>
                  </a:lnTo>
                  <a:lnTo>
                    <a:pt x="321987" y="3014656"/>
                  </a:lnTo>
                  <a:lnTo>
                    <a:pt x="316692" y="3018097"/>
                  </a:lnTo>
                  <a:lnTo>
                    <a:pt x="310337" y="3021802"/>
                  </a:lnTo>
                  <a:lnTo>
                    <a:pt x="303717" y="3025507"/>
                  </a:lnTo>
                  <a:lnTo>
                    <a:pt x="296567" y="3028683"/>
                  </a:lnTo>
                  <a:lnTo>
                    <a:pt x="290212" y="3031594"/>
                  </a:lnTo>
                  <a:lnTo>
                    <a:pt x="284652" y="3033711"/>
                  </a:lnTo>
                  <a:lnTo>
                    <a:pt x="274590" y="3037152"/>
                  </a:lnTo>
                  <a:lnTo>
                    <a:pt x="270088" y="3038211"/>
                  </a:lnTo>
                  <a:lnTo>
                    <a:pt x="265322" y="3039534"/>
                  </a:lnTo>
                  <a:lnTo>
                    <a:pt x="260556" y="3040063"/>
                  </a:lnTo>
                  <a:lnTo>
                    <a:pt x="255525" y="3040063"/>
                  </a:lnTo>
                  <a:lnTo>
                    <a:pt x="253141" y="3039798"/>
                  </a:lnTo>
                  <a:lnTo>
                    <a:pt x="250493" y="3039269"/>
                  </a:lnTo>
                  <a:lnTo>
                    <a:pt x="248110" y="3038740"/>
                  </a:lnTo>
                  <a:lnTo>
                    <a:pt x="245462" y="3037681"/>
                  </a:lnTo>
                  <a:lnTo>
                    <a:pt x="240167" y="3035829"/>
                  </a:lnTo>
                  <a:lnTo>
                    <a:pt x="235135" y="3033447"/>
                  </a:lnTo>
                  <a:lnTo>
                    <a:pt x="229840" y="3030800"/>
                  </a:lnTo>
                  <a:lnTo>
                    <a:pt x="224014" y="3027360"/>
                  </a:lnTo>
                  <a:lnTo>
                    <a:pt x="211834" y="3020479"/>
                  </a:lnTo>
                  <a:lnTo>
                    <a:pt x="199653" y="3012804"/>
                  </a:lnTo>
                  <a:lnTo>
                    <a:pt x="187473" y="3004600"/>
                  </a:lnTo>
                  <a:lnTo>
                    <a:pt x="175822" y="2996395"/>
                  </a:lnTo>
                  <a:lnTo>
                    <a:pt x="165495" y="2988985"/>
                  </a:lnTo>
                  <a:lnTo>
                    <a:pt x="156757" y="2982369"/>
                  </a:lnTo>
                  <a:lnTo>
                    <a:pt x="149078" y="2976017"/>
                  </a:lnTo>
                  <a:lnTo>
                    <a:pt x="141929" y="2969136"/>
                  </a:lnTo>
                  <a:lnTo>
                    <a:pt x="135044" y="2961726"/>
                  </a:lnTo>
                  <a:lnTo>
                    <a:pt x="128424" y="2954051"/>
                  </a:lnTo>
                  <a:lnTo>
                    <a:pt x="122069" y="2945582"/>
                  </a:lnTo>
                  <a:lnTo>
                    <a:pt x="116244" y="2937113"/>
                  </a:lnTo>
                  <a:lnTo>
                    <a:pt x="110683" y="2928115"/>
                  </a:lnTo>
                  <a:lnTo>
                    <a:pt x="105387" y="2918323"/>
                  </a:lnTo>
                  <a:lnTo>
                    <a:pt x="102739" y="2913824"/>
                  </a:lnTo>
                  <a:lnTo>
                    <a:pt x="100091" y="2909854"/>
                  </a:lnTo>
                  <a:lnTo>
                    <a:pt x="97708" y="2905884"/>
                  </a:lnTo>
                  <a:lnTo>
                    <a:pt x="95325" y="2902708"/>
                  </a:lnTo>
                  <a:lnTo>
                    <a:pt x="92677" y="2900062"/>
                  </a:lnTo>
                  <a:lnTo>
                    <a:pt x="90294" y="2897151"/>
                  </a:lnTo>
                  <a:lnTo>
                    <a:pt x="85528" y="2892652"/>
                  </a:lnTo>
                  <a:lnTo>
                    <a:pt x="81026" y="2889211"/>
                  </a:lnTo>
                  <a:lnTo>
                    <a:pt x="77054" y="2886035"/>
                  </a:lnTo>
                  <a:lnTo>
                    <a:pt x="69640" y="2881007"/>
                  </a:lnTo>
                  <a:lnTo>
                    <a:pt x="68581" y="2880478"/>
                  </a:lnTo>
                  <a:lnTo>
                    <a:pt x="67787" y="2879948"/>
                  </a:lnTo>
                  <a:lnTo>
                    <a:pt x="67257" y="2879948"/>
                  </a:lnTo>
                  <a:lnTo>
                    <a:pt x="66463" y="2880478"/>
                  </a:lnTo>
                  <a:lnTo>
                    <a:pt x="65933" y="2880742"/>
                  </a:lnTo>
                  <a:lnTo>
                    <a:pt x="65668" y="2881272"/>
                  </a:lnTo>
                  <a:lnTo>
                    <a:pt x="64874" y="2883124"/>
                  </a:lnTo>
                  <a:lnTo>
                    <a:pt x="64080" y="2885241"/>
                  </a:lnTo>
                  <a:lnTo>
                    <a:pt x="63815" y="2888153"/>
                  </a:lnTo>
                  <a:lnTo>
                    <a:pt x="63815" y="2895034"/>
                  </a:lnTo>
                  <a:lnTo>
                    <a:pt x="63815" y="2902973"/>
                  </a:lnTo>
                  <a:lnTo>
                    <a:pt x="64344" y="2911177"/>
                  </a:lnTo>
                  <a:lnTo>
                    <a:pt x="64874" y="2918588"/>
                  </a:lnTo>
                  <a:lnTo>
                    <a:pt x="65139" y="2924939"/>
                  </a:lnTo>
                  <a:lnTo>
                    <a:pt x="64874" y="2927321"/>
                  </a:lnTo>
                  <a:lnTo>
                    <a:pt x="64080" y="2928909"/>
                  </a:lnTo>
                  <a:lnTo>
                    <a:pt x="63285" y="2930497"/>
                  </a:lnTo>
                  <a:lnTo>
                    <a:pt x="61961" y="2931026"/>
                  </a:lnTo>
                  <a:lnTo>
                    <a:pt x="60637" y="2931291"/>
                  </a:lnTo>
                  <a:lnTo>
                    <a:pt x="58784" y="2931291"/>
                  </a:lnTo>
                  <a:lnTo>
                    <a:pt x="56930" y="2931026"/>
                  </a:lnTo>
                  <a:lnTo>
                    <a:pt x="55077" y="2930497"/>
                  </a:lnTo>
                  <a:lnTo>
                    <a:pt x="52958" y="2929438"/>
                  </a:lnTo>
                  <a:lnTo>
                    <a:pt x="51105" y="2928644"/>
                  </a:lnTo>
                  <a:lnTo>
                    <a:pt x="47133" y="2925998"/>
                  </a:lnTo>
                  <a:lnTo>
                    <a:pt x="43955" y="2923087"/>
                  </a:lnTo>
                  <a:lnTo>
                    <a:pt x="41572" y="2920440"/>
                  </a:lnTo>
                  <a:lnTo>
                    <a:pt x="41043" y="2918588"/>
                  </a:lnTo>
                  <a:lnTo>
                    <a:pt x="39984" y="2916470"/>
                  </a:lnTo>
                  <a:lnTo>
                    <a:pt x="38395" y="2910648"/>
                  </a:lnTo>
                  <a:lnTo>
                    <a:pt x="37336" y="2902973"/>
                  </a:lnTo>
                  <a:lnTo>
                    <a:pt x="35747" y="2894240"/>
                  </a:lnTo>
                  <a:lnTo>
                    <a:pt x="33099" y="2875449"/>
                  </a:lnTo>
                  <a:lnTo>
                    <a:pt x="31510" y="2866186"/>
                  </a:lnTo>
                  <a:lnTo>
                    <a:pt x="30186" y="2857718"/>
                  </a:lnTo>
                  <a:lnTo>
                    <a:pt x="28333" y="2850043"/>
                  </a:lnTo>
                  <a:lnTo>
                    <a:pt x="25950" y="2842368"/>
                  </a:lnTo>
                  <a:lnTo>
                    <a:pt x="21713" y="2827282"/>
                  </a:lnTo>
                  <a:lnTo>
                    <a:pt x="19859" y="2820137"/>
                  </a:lnTo>
                  <a:lnTo>
                    <a:pt x="18535" y="2812727"/>
                  </a:lnTo>
                  <a:lnTo>
                    <a:pt x="18271" y="2809551"/>
                  </a:lnTo>
                  <a:lnTo>
                    <a:pt x="18006" y="2806110"/>
                  </a:lnTo>
                  <a:lnTo>
                    <a:pt x="18271" y="2803199"/>
                  </a:lnTo>
                  <a:lnTo>
                    <a:pt x="18535" y="2799759"/>
                  </a:lnTo>
                  <a:lnTo>
                    <a:pt x="19859" y="2793142"/>
                  </a:lnTo>
                  <a:lnTo>
                    <a:pt x="22242" y="2785203"/>
                  </a:lnTo>
                  <a:lnTo>
                    <a:pt x="28333" y="2765618"/>
                  </a:lnTo>
                  <a:lnTo>
                    <a:pt x="31775" y="2754768"/>
                  </a:lnTo>
                  <a:lnTo>
                    <a:pt x="35482" y="2742858"/>
                  </a:lnTo>
                  <a:lnTo>
                    <a:pt x="38924" y="2731214"/>
                  </a:lnTo>
                  <a:lnTo>
                    <a:pt x="41572" y="2719040"/>
                  </a:lnTo>
                  <a:lnTo>
                    <a:pt x="42102" y="2715599"/>
                  </a:lnTo>
                  <a:lnTo>
                    <a:pt x="42631" y="2711629"/>
                  </a:lnTo>
                  <a:lnTo>
                    <a:pt x="43161" y="2701837"/>
                  </a:lnTo>
                  <a:lnTo>
                    <a:pt x="42631" y="2690192"/>
                  </a:lnTo>
                  <a:lnTo>
                    <a:pt x="42102" y="2676960"/>
                  </a:lnTo>
                  <a:lnTo>
                    <a:pt x="41043" y="2662139"/>
                  </a:lnTo>
                  <a:lnTo>
                    <a:pt x="39454" y="2646525"/>
                  </a:lnTo>
                  <a:lnTo>
                    <a:pt x="37600" y="2630116"/>
                  </a:lnTo>
                  <a:lnTo>
                    <a:pt x="35482" y="2613708"/>
                  </a:lnTo>
                  <a:lnTo>
                    <a:pt x="31245" y="2580891"/>
                  </a:lnTo>
                  <a:lnTo>
                    <a:pt x="27009" y="2551515"/>
                  </a:lnTo>
                  <a:lnTo>
                    <a:pt x="23566" y="2527960"/>
                  </a:lnTo>
                  <a:lnTo>
                    <a:pt x="20654" y="2513140"/>
                  </a:lnTo>
                  <a:lnTo>
                    <a:pt x="18800" y="2501495"/>
                  </a:lnTo>
                  <a:lnTo>
                    <a:pt x="17211" y="2486939"/>
                  </a:lnTo>
                  <a:lnTo>
                    <a:pt x="15358" y="2470002"/>
                  </a:lnTo>
                  <a:lnTo>
                    <a:pt x="13504" y="2452534"/>
                  </a:lnTo>
                  <a:lnTo>
                    <a:pt x="12180" y="2435332"/>
                  </a:lnTo>
                  <a:lnTo>
                    <a:pt x="11386" y="2419718"/>
                  </a:lnTo>
                  <a:lnTo>
                    <a:pt x="11121" y="2406485"/>
                  </a:lnTo>
                  <a:lnTo>
                    <a:pt x="11386" y="2401457"/>
                  </a:lnTo>
                  <a:lnTo>
                    <a:pt x="11651" y="2397487"/>
                  </a:lnTo>
                  <a:lnTo>
                    <a:pt x="13239" y="2387430"/>
                  </a:lnTo>
                  <a:lnTo>
                    <a:pt x="16152" y="2372609"/>
                  </a:lnTo>
                  <a:lnTo>
                    <a:pt x="20389" y="2354348"/>
                  </a:lnTo>
                  <a:lnTo>
                    <a:pt x="25420" y="2334764"/>
                  </a:lnTo>
                  <a:lnTo>
                    <a:pt x="30716" y="2314651"/>
                  </a:lnTo>
                  <a:lnTo>
                    <a:pt x="36276" y="2296125"/>
                  </a:lnTo>
                  <a:lnTo>
                    <a:pt x="38924" y="2287921"/>
                  </a:lnTo>
                  <a:lnTo>
                    <a:pt x="41572" y="2280775"/>
                  </a:lnTo>
                  <a:lnTo>
                    <a:pt x="43955" y="2274688"/>
                  </a:lnTo>
                  <a:lnTo>
                    <a:pt x="46339" y="2270189"/>
                  </a:lnTo>
                  <a:lnTo>
                    <a:pt x="50840" y="2261191"/>
                  </a:lnTo>
                  <a:lnTo>
                    <a:pt x="55606" y="2250869"/>
                  </a:lnTo>
                  <a:lnTo>
                    <a:pt x="66463" y="2226786"/>
                  </a:lnTo>
                  <a:lnTo>
                    <a:pt x="72288" y="2214083"/>
                  </a:lnTo>
                  <a:lnTo>
                    <a:pt x="78378" y="2201909"/>
                  </a:lnTo>
                  <a:lnTo>
                    <a:pt x="83939" y="2189999"/>
                  </a:lnTo>
                  <a:lnTo>
                    <a:pt x="87381" y="2184971"/>
                  </a:lnTo>
                  <a:lnTo>
                    <a:pt x="90294" y="2179678"/>
                  </a:lnTo>
                  <a:lnTo>
                    <a:pt x="93207" y="2174914"/>
                  </a:lnTo>
                  <a:lnTo>
                    <a:pt x="95590" y="2170415"/>
                  </a:lnTo>
                  <a:lnTo>
                    <a:pt x="97708" y="2165651"/>
                  </a:lnTo>
                  <a:lnTo>
                    <a:pt x="99562" y="2160887"/>
                  </a:lnTo>
                  <a:lnTo>
                    <a:pt x="100886" y="2155859"/>
                  </a:lnTo>
                  <a:lnTo>
                    <a:pt x="102210" y="2151360"/>
                  </a:lnTo>
                  <a:lnTo>
                    <a:pt x="104063" y="2142097"/>
                  </a:lnTo>
                  <a:lnTo>
                    <a:pt x="105122" y="2133364"/>
                  </a:lnTo>
                  <a:lnTo>
                    <a:pt x="106446" y="2124630"/>
                  </a:lnTo>
                  <a:lnTo>
                    <a:pt x="107241" y="2116161"/>
                  </a:lnTo>
                  <a:lnTo>
                    <a:pt x="108829" y="2107957"/>
                  </a:lnTo>
                  <a:lnTo>
                    <a:pt x="110683" y="2099223"/>
                  </a:lnTo>
                  <a:lnTo>
                    <a:pt x="112007" y="2089696"/>
                  </a:lnTo>
                  <a:lnTo>
                    <a:pt x="113331" y="2079110"/>
                  </a:lnTo>
                  <a:lnTo>
                    <a:pt x="114125" y="2068788"/>
                  </a:lnTo>
                  <a:lnTo>
                    <a:pt x="114390" y="2059261"/>
                  </a:lnTo>
                  <a:lnTo>
                    <a:pt x="114390" y="2055291"/>
                  </a:lnTo>
                  <a:lnTo>
                    <a:pt x="114125" y="2051321"/>
                  </a:lnTo>
                  <a:lnTo>
                    <a:pt x="113596" y="2048410"/>
                  </a:lnTo>
                  <a:lnTo>
                    <a:pt x="113066" y="2046028"/>
                  </a:lnTo>
                  <a:lnTo>
                    <a:pt x="112007" y="2044176"/>
                  </a:lnTo>
                  <a:lnTo>
                    <a:pt x="111477" y="2043382"/>
                  </a:lnTo>
                  <a:lnTo>
                    <a:pt x="110948" y="2043117"/>
                  </a:lnTo>
                  <a:lnTo>
                    <a:pt x="106446" y="2042058"/>
                  </a:lnTo>
                  <a:lnTo>
                    <a:pt x="98238" y="2040471"/>
                  </a:lnTo>
                  <a:lnTo>
                    <a:pt x="87381" y="2038089"/>
                  </a:lnTo>
                  <a:lnTo>
                    <a:pt x="75201" y="2035442"/>
                  </a:lnTo>
                  <a:lnTo>
                    <a:pt x="62756" y="2032002"/>
                  </a:lnTo>
                  <a:lnTo>
                    <a:pt x="50575" y="2028561"/>
                  </a:lnTo>
                  <a:lnTo>
                    <a:pt x="45279" y="2026444"/>
                  </a:lnTo>
                  <a:lnTo>
                    <a:pt x="39984" y="2024591"/>
                  </a:lnTo>
                  <a:lnTo>
                    <a:pt x="35747" y="2022474"/>
                  </a:lnTo>
                  <a:lnTo>
                    <a:pt x="32569" y="2020357"/>
                  </a:lnTo>
                  <a:lnTo>
                    <a:pt x="26214" y="2015593"/>
                  </a:lnTo>
                  <a:lnTo>
                    <a:pt x="20124" y="2009771"/>
                  </a:lnTo>
                  <a:lnTo>
                    <a:pt x="14299" y="2003419"/>
                  </a:lnTo>
                  <a:lnTo>
                    <a:pt x="9268" y="1997068"/>
                  </a:lnTo>
                  <a:lnTo>
                    <a:pt x="7149" y="1993892"/>
                  </a:lnTo>
                  <a:lnTo>
                    <a:pt x="5031" y="1990451"/>
                  </a:lnTo>
                  <a:lnTo>
                    <a:pt x="3177" y="1987540"/>
                  </a:lnTo>
                  <a:lnTo>
                    <a:pt x="1853" y="1984364"/>
                  </a:lnTo>
                  <a:lnTo>
                    <a:pt x="794" y="1981453"/>
                  </a:lnTo>
                  <a:lnTo>
                    <a:pt x="265" y="1978806"/>
                  </a:lnTo>
                  <a:lnTo>
                    <a:pt x="0" y="1976160"/>
                  </a:lnTo>
                  <a:lnTo>
                    <a:pt x="0" y="1973778"/>
                  </a:lnTo>
                  <a:lnTo>
                    <a:pt x="19595" y="1912643"/>
                  </a:lnTo>
                  <a:lnTo>
                    <a:pt x="39454" y="1849391"/>
                  </a:lnTo>
                  <a:lnTo>
                    <a:pt x="62226" y="1776347"/>
                  </a:lnTo>
                  <a:lnTo>
                    <a:pt x="84998" y="1702509"/>
                  </a:lnTo>
                  <a:lnTo>
                    <a:pt x="95325" y="1668104"/>
                  </a:lnTo>
                  <a:lnTo>
                    <a:pt x="104593" y="1637140"/>
                  </a:lnTo>
                  <a:lnTo>
                    <a:pt x="112007" y="1610410"/>
                  </a:lnTo>
                  <a:lnTo>
                    <a:pt x="118097" y="1588973"/>
                  </a:lnTo>
                  <a:lnTo>
                    <a:pt x="121804" y="1573888"/>
                  </a:lnTo>
                  <a:lnTo>
                    <a:pt x="122599" y="1569389"/>
                  </a:lnTo>
                  <a:lnTo>
                    <a:pt x="122599" y="1566478"/>
                  </a:lnTo>
                  <a:lnTo>
                    <a:pt x="122069" y="1559861"/>
                  </a:lnTo>
                  <a:lnTo>
                    <a:pt x="121804" y="1552716"/>
                  </a:lnTo>
                  <a:lnTo>
                    <a:pt x="122069" y="1544776"/>
                  </a:lnTo>
                  <a:lnTo>
                    <a:pt x="122334" y="1536572"/>
                  </a:lnTo>
                  <a:lnTo>
                    <a:pt x="123128" y="1528368"/>
                  </a:lnTo>
                  <a:lnTo>
                    <a:pt x="124452" y="1520428"/>
                  </a:lnTo>
                  <a:lnTo>
                    <a:pt x="125776" y="1513018"/>
                  </a:lnTo>
                  <a:lnTo>
                    <a:pt x="127100" y="1506666"/>
                  </a:lnTo>
                  <a:lnTo>
                    <a:pt x="129483" y="1499256"/>
                  </a:lnTo>
                  <a:lnTo>
                    <a:pt x="132926" y="1490522"/>
                  </a:lnTo>
                  <a:lnTo>
                    <a:pt x="136897" y="1480466"/>
                  </a:lnTo>
                  <a:lnTo>
                    <a:pt x="141664" y="1469350"/>
                  </a:lnTo>
                  <a:lnTo>
                    <a:pt x="147489" y="1457441"/>
                  </a:lnTo>
                  <a:lnTo>
                    <a:pt x="153315" y="1445796"/>
                  </a:lnTo>
                  <a:lnTo>
                    <a:pt x="159670" y="1433887"/>
                  </a:lnTo>
                  <a:lnTo>
                    <a:pt x="163377" y="1428594"/>
                  </a:lnTo>
                  <a:lnTo>
                    <a:pt x="166819" y="1423036"/>
                  </a:lnTo>
                  <a:lnTo>
                    <a:pt x="174498" y="1412185"/>
                  </a:lnTo>
                  <a:lnTo>
                    <a:pt x="183236" y="1400541"/>
                  </a:lnTo>
                  <a:lnTo>
                    <a:pt x="192239" y="1388631"/>
                  </a:lnTo>
                  <a:lnTo>
                    <a:pt x="201242" y="1376722"/>
                  </a:lnTo>
                  <a:lnTo>
                    <a:pt x="205479" y="1370635"/>
                  </a:lnTo>
                  <a:lnTo>
                    <a:pt x="209451" y="1364812"/>
                  </a:lnTo>
                  <a:lnTo>
                    <a:pt x="213158" y="1359255"/>
                  </a:lnTo>
                  <a:lnTo>
                    <a:pt x="216070" y="1353697"/>
                  </a:lnTo>
                  <a:lnTo>
                    <a:pt x="218454" y="1348669"/>
                  </a:lnTo>
                  <a:lnTo>
                    <a:pt x="220572" y="1343905"/>
                  </a:lnTo>
                  <a:lnTo>
                    <a:pt x="221896" y="1339406"/>
                  </a:lnTo>
                  <a:lnTo>
                    <a:pt x="222161" y="1337289"/>
                  </a:lnTo>
                  <a:lnTo>
                    <a:pt x="222161" y="1335172"/>
                  </a:lnTo>
                  <a:lnTo>
                    <a:pt x="222161" y="1325115"/>
                  </a:lnTo>
                  <a:lnTo>
                    <a:pt x="221896" y="1311088"/>
                  </a:lnTo>
                  <a:lnTo>
                    <a:pt x="221101" y="1294150"/>
                  </a:lnTo>
                  <a:lnTo>
                    <a:pt x="220042" y="1275625"/>
                  </a:lnTo>
                  <a:lnTo>
                    <a:pt x="218983" y="1256305"/>
                  </a:lnTo>
                  <a:lnTo>
                    <a:pt x="217394" y="1237779"/>
                  </a:lnTo>
                  <a:lnTo>
                    <a:pt x="215276" y="1220312"/>
                  </a:lnTo>
                  <a:lnTo>
                    <a:pt x="214217" y="1212637"/>
                  </a:lnTo>
                  <a:lnTo>
                    <a:pt x="213158" y="1205756"/>
                  </a:lnTo>
                  <a:lnTo>
                    <a:pt x="208921" y="1187231"/>
                  </a:lnTo>
                  <a:lnTo>
                    <a:pt x="202566" y="1160765"/>
                  </a:lnTo>
                  <a:lnTo>
                    <a:pt x="194357" y="1128478"/>
                  </a:lnTo>
                  <a:lnTo>
                    <a:pt x="185355" y="1093544"/>
                  </a:lnTo>
                  <a:lnTo>
                    <a:pt x="176087" y="1058874"/>
                  </a:lnTo>
                  <a:lnTo>
                    <a:pt x="167084" y="1026851"/>
                  </a:lnTo>
                  <a:lnTo>
                    <a:pt x="163112" y="1013089"/>
                  </a:lnTo>
                  <a:lnTo>
                    <a:pt x="159140" y="1001180"/>
                  </a:lnTo>
                  <a:lnTo>
                    <a:pt x="155963" y="991123"/>
                  </a:lnTo>
                  <a:lnTo>
                    <a:pt x="152785" y="983448"/>
                  </a:lnTo>
                  <a:lnTo>
                    <a:pt x="150137" y="976567"/>
                  </a:lnTo>
                  <a:lnTo>
                    <a:pt x="147489" y="967834"/>
                  </a:lnTo>
                  <a:lnTo>
                    <a:pt x="144576" y="957512"/>
                  </a:lnTo>
                  <a:lnTo>
                    <a:pt x="141929" y="946132"/>
                  </a:lnTo>
                  <a:lnTo>
                    <a:pt x="139281" y="934223"/>
                  </a:lnTo>
                  <a:lnTo>
                    <a:pt x="136633" y="921255"/>
                  </a:lnTo>
                  <a:lnTo>
                    <a:pt x="133985" y="907493"/>
                  </a:lnTo>
                  <a:lnTo>
                    <a:pt x="131602" y="893996"/>
                  </a:lnTo>
                  <a:lnTo>
                    <a:pt x="127365" y="867530"/>
                  </a:lnTo>
                  <a:lnTo>
                    <a:pt x="126041" y="854827"/>
                  </a:lnTo>
                  <a:lnTo>
                    <a:pt x="124452" y="843182"/>
                  </a:lnTo>
                  <a:lnTo>
                    <a:pt x="123658" y="832596"/>
                  </a:lnTo>
                  <a:lnTo>
                    <a:pt x="122599" y="823598"/>
                  </a:lnTo>
                  <a:lnTo>
                    <a:pt x="122599" y="815658"/>
                  </a:lnTo>
                  <a:lnTo>
                    <a:pt x="122599" y="809836"/>
                  </a:lnTo>
                  <a:lnTo>
                    <a:pt x="124187" y="803484"/>
                  </a:lnTo>
                  <a:lnTo>
                    <a:pt x="124982" y="796868"/>
                  </a:lnTo>
                  <a:lnTo>
                    <a:pt x="126306" y="789193"/>
                  </a:lnTo>
                  <a:lnTo>
                    <a:pt x="126835" y="780724"/>
                  </a:lnTo>
                  <a:lnTo>
                    <a:pt x="126835" y="776755"/>
                  </a:lnTo>
                  <a:lnTo>
                    <a:pt x="126571" y="772785"/>
                  </a:lnTo>
                  <a:lnTo>
                    <a:pt x="126306" y="769344"/>
                  </a:lnTo>
                  <a:lnTo>
                    <a:pt x="125247" y="766168"/>
                  </a:lnTo>
                  <a:lnTo>
                    <a:pt x="124187" y="763522"/>
                  </a:lnTo>
                  <a:lnTo>
                    <a:pt x="123658" y="762199"/>
                  </a:lnTo>
                  <a:lnTo>
                    <a:pt x="122599" y="761405"/>
                  </a:lnTo>
                  <a:lnTo>
                    <a:pt x="120745" y="759552"/>
                  </a:lnTo>
                  <a:lnTo>
                    <a:pt x="118362" y="757700"/>
                  </a:lnTo>
                  <a:lnTo>
                    <a:pt x="112272" y="754524"/>
                  </a:lnTo>
                  <a:lnTo>
                    <a:pt x="105652" y="750819"/>
                  </a:lnTo>
                  <a:lnTo>
                    <a:pt x="98503" y="747643"/>
                  </a:lnTo>
                  <a:lnTo>
                    <a:pt x="91618" y="743938"/>
                  </a:lnTo>
                  <a:lnTo>
                    <a:pt x="85263" y="740497"/>
                  </a:lnTo>
                  <a:lnTo>
                    <a:pt x="82615" y="738909"/>
                  </a:lnTo>
                  <a:lnTo>
                    <a:pt x="80232" y="737057"/>
                  </a:lnTo>
                  <a:lnTo>
                    <a:pt x="78114" y="735469"/>
                  </a:lnTo>
                  <a:lnTo>
                    <a:pt x="76525" y="733616"/>
                  </a:lnTo>
                  <a:lnTo>
                    <a:pt x="75730" y="731764"/>
                  </a:lnTo>
                  <a:lnTo>
                    <a:pt x="75201" y="731234"/>
                  </a:lnTo>
                  <a:lnTo>
                    <a:pt x="75201" y="730440"/>
                  </a:lnTo>
                  <a:lnTo>
                    <a:pt x="75995" y="728852"/>
                  </a:lnTo>
                  <a:lnTo>
                    <a:pt x="77054" y="727264"/>
                  </a:lnTo>
                  <a:lnTo>
                    <a:pt x="78908" y="726206"/>
                  </a:lnTo>
                  <a:lnTo>
                    <a:pt x="81291" y="724618"/>
                  </a:lnTo>
                  <a:lnTo>
                    <a:pt x="86852" y="721971"/>
                  </a:lnTo>
                  <a:lnTo>
                    <a:pt x="99827" y="716678"/>
                  </a:lnTo>
                  <a:lnTo>
                    <a:pt x="106182" y="713767"/>
                  </a:lnTo>
                  <a:lnTo>
                    <a:pt x="108829" y="711915"/>
                  </a:lnTo>
                  <a:lnTo>
                    <a:pt x="111213" y="710327"/>
                  </a:lnTo>
                  <a:lnTo>
                    <a:pt x="112272" y="709268"/>
                  </a:lnTo>
                  <a:lnTo>
                    <a:pt x="113596" y="707151"/>
                  </a:lnTo>
                  <a:lnTo>
                    <a:pt x="117303" y="701064"/>
                  </a:lnTo>
                  <a:lnTo>
                    <a:pt x="121275" y="692860"/>
                  </a:lnTo>
                  <a:lnTo>
                    <a:pt x="125776" y="682538"/>
                  </a:lnTo>
                  <a:lnTo>
                    <a:pt x="130807" y="670364"/>
                  </a:lnTo>
                  <a:lnTo>
                    <a:pt x="135838" y="656867"/>
                  </a:lnTo>
                  <a:lnTo>
                    <a:pt x="147489" y="627226"/>
                  </a:lnTo>
                  <a:lnTo>
                    <a:pt x="158875" y="596261"/>
                  </a:lnTo>
                  <a:lnTo>
                    <a:pt x="169467" y="566620"/>
                  </a:lnTo>
                  <a:lnTo>
                    <a:pt x="185090" y="522953"/>
                  </a:lnTo>
                  <a:lnTo>
                    <a:pt x="186678" y="518983"/>
                  </a:lnTo>
                  <a:lnTo>
                    <a:pt x="187738" y="514749"/>
                  </a:lnTo>
                  <a:lnTo>
                    <a:pt x="190121" y="503633"/>
                  </a:lnTo>
                  <a:lnTo>
                    <a:pt x="192504" y="490665"/>
                  </a:lnTo>
                  <a:lnTo>
                    <a:pt x="195152" y="476109"/>
                  </a:lnTo>
                  <a:lnTo>
                    <a:pt x="197535" y="459965"/>
                  </a:lnTo>
                  <a:lnTo>
                    <a:pt x="199653" y="443028"/>
                  </a:lnTo>
                  <a:lnTo>
                    <a:pt x="203890" y="407829"/>
                  </a:lnTo>
                  <a:lnTo>
                    <a:pt x="210510" y="344048"/>
                  </a:lnTo>
                  <a:lnTo>
                    <a:pt x="213158" y="321817"/>
                  </a:lnTo>
                  <a:lnTo>
                    <a:pt x="214217" y="314407"/>
                  </a:lnTo>
                  <a:lnTo>
                    <a:pt x="215276" y="310172"/>
                  </a:lnTo>
                  <a:lnTo>
                    <a:pt x="227986" y="270210"/>
                  </a:lnTo>
                  <a:lnTo>
                    <a:pt x="251817" y="195313"/>
                  </a:lnTo>
                  <a:lnTo>
                    <a:pt x="264792" y="155350"/>
                  </a:lnTo>
                  <a:lnTo>
                    <a:pt x="276443" y="119887"/>
                  </a:lnTo>
                  <a:lnTo>
                    <a:pt x="281474" y="104802"/>
                  </a:lnTo>
                  <a:lnTo>
                    <a:pt x="285711" y="92628"/>
                  </a:lnTo>
                  <a:lnTo>
                    <a:pt x="289418" y="83630"/>
                  </a:lnTo>
                  <a:lnTo>
                    <a:pt x="291536" y="78601"/>
                  </a:lnTo>
                  <a:lnTo>
                    <a:pt x="296038" y="71985"/>
                  </a:lnTo>
                  <a:lnTo>
                    <a:pt x="301598" y="63781"/>
                  </a:lnTo>
                  <a:lnTo>
                    <a:pt x="308218" y="55047"/>
                  </a:lnTo>
                  <a:lnTo>
                    <a:pt x="315103" y="46313"/>
                  </a:lnTo>
                  <a:lnTo>
                    <a:pt x="322252" y="37845"/>
                  </a:lnTo>
                  <a:lnTo>
                    <a:pt x="329137" y="30699"/>
                  </a:lnTo>
                  <a:lnTo>
                    <a:pt x="335227" y="24612"/>
                  </a:lnTo>
                  <a:lnTo>
                    <a:pt x="337875" y="22495"/>
                  </a:lnTo>
                  <a:lnTo>
                    <a:pt x="340523" y="20642"/>
                  </a:lnTo>
                  <a:lnTo>
                    <a:pt x="345554" y="18260"/>
                  </a:lnTo>
                  <a:lnTo>
                    <a:pt x="352439" y="15349"/>
                  </a:lnTo>
                  <a:lnTo>
                    <a:pt x="360647" y="12438"/>
                  </a:lnTo>
                  <a:lnTo>
                    <a:pt x="369650" y="10056"/>
                  </a:lnTo>
                  <a:lnTo>
                    <a:pt x="378918" y="7939"/>
                  </a:lnTo>
                  <a:lnTo>
                    <a:pt x="388715" y="6351"/>
                  </a:lnTo>
                  <a:lnTo>
                    <a:pt x="398248" y="5028"/>
                  </a:lnTo>
                  <a:lnTo>
                    <a:pt x="402749" y="4763"/>
                  </a:lnTo>
                  <a:lnTo>
                    <a:pt x="407251" y="4763"/>
                  </a:lnTo>
                  <a:lnTo>
                    <a:pt x="415989" y="5028"/>
                  </a:lnTo>
                  <a:lnTo>
                    <a:pt x="424197" y="5822"/>
                  </a:lnTo>
                  <a:lnTo>
                    <a:pt x="432141" y="7145"/>
                  </a:lnTo>
                  <a:lnTo>
                    <a:pt x="439555" y="8733"/>
                  </a:lnTo>
                  <a:lnTo>
                    <a:pt x="446440" y="10321"/>
                  </a:lnTo>
                  <a:lnTo>
                    <a:pt x="452530" y="12438"/>
                  </a:lnTo>
                  <a:lnTo>
                    <a:pt x="458356" y="14291"/>
                  </a:lnTo>
                  <a:lnTo>
                    <a:pt x="463122" y="16143"/>
                  </a:lnTo>
                  <a:lnTo>
                    <a:pt x="470006" y="19319"/>
                  </a:lnTo>
                  <a:lnTo>
                    <a:pt x="481922" y="24612"/>
                  </a:lnTo>
                  <a:lnTo>
                    <a:pt x="512638" y="39697"/>
                  </a:lnTo>
                  <a:lnTo>
                    <a:pt x="528526" y="47637"/>
                  </a:lnTo>
                  <a:lnTo>
                    <a:pt x="542824" y="55047"/>
                  </a:lnTo>
                  <a:lnTo>
                    <a:pt x="553946" y="60869"/>
                  </a:lnTo>
                  <a:lnTo>
                    <a:pt x="557918" y="63251"/>
                  </a:lnTo>
                  <a:lnTo>
                    <a:pt x="560301" y="64839"/>
                  </a:lnTo>
                  <a:lnTo>
                    <a:pt x="565597" y="68280"/>
                  </a:lnTo>
                  <a:lnTo>
                    <a:pt x="574070" y="73837"/>
                  </a:lnTo>
                  <a:lnTo>
                    <a:pt x="584662" y="80454"/>
                  </a:lnTo>
                  <a:lnTo>
                    <a:pt x="596048" y="87864"/>
                  </a:lnTo>
                  <a:lnTo>
                    <a:pt x="607699" y="95804"/>
                  </a:lnTo>
                  <a:lnTo>
                    <a:pt x="612994" y="100038"/>
                  </a:lnTo>
                  <a:lnTo>
                    <a:pt x="618025" y="104008"/>
                  </a:lnTo>
                  <a:lnTo>
                    <a:pt x="622792" y="107713"/>
                  </a:lnTo>
                  <a:lnTo>
                    <a:pt x="626499" y="111418"/>
                  </a:lnTo>
                  <a:lnTo>
                    <a:pt x="629676" y="114859"/>
                  </a:lnTo>
                  <a:lnTo>
                    <a:pt x="632059" y="118034"/>
                  </a:lnTo>
                  <a:lnTo>
                    <a:pt x="635767" y="124651"/>
                  </a:lnTo>
                  <a:lnTo>
                    <a:pt x="640268" y="132855"/>
                  </a:lnTo>
                  <a:lnTo>
                    <a:pt x="644769" y="141588"/>
                  </a:lnTo>
                  <a:lnTo>
                    <a:pt x="649006" y="150851"/>
                  </a:lnTo>
                  <a:lnTo>
                    <a:pt x="651125" y="155880"/>
                  </a:lnTo>
                  <a:lnTo>
                    <a:pt x="652713" y="160643"/>
                  </a:lnTo>
                  <a:lnTo>
                    <a:pt x="654302" y="165407"/>
                  </a:lnTo>
                  <a:lnTo>
                    <a:pt x="655891" y="169906"/>
                  </a:lnTo>
                  <a:lnTo>
                    <a:pt x="656685" y="174670"/>
                  </a:lnTo>
                  <a:lnTo>
                    <a:pt x="657480" y="179169"/>
                  </a:lnTo>
                  <a:lnTo>
                    <a:pt x="657744" y="183404"/>
                  </a:lnTo>
                  <a:lnTo>
                    <a:pt x="657480" y="187373"/>
                  </a:lnTo>
                  <a:lnTo>
                    <a:pt x="656156" y="201665"/>
                  </a:lnTo>
                  <a:lnTo>
                    <a:pt x="655361" y="207487"/>
                  </a:lnTo>
                  <a:lnTo>
                    <a:pt x="654302" y="213309"/>
                  </a:lnTo>
                  <a:lnTo>
                    <a:pt x="653243" y="219132"/>
                  </a:lnTo>
                  <a:lnTo>
                    <a:pt x="651389" y="224425"/>
                  </a:lnTo>
                  <a:lnTo>
                    <a:pt x="649006" y="230247"/>
                  </a:lnTo>
                  <a:lnTo>
                    <a:pt x="645829" y="236069"/>
                  </a:lnTo>
                  <a:lnTo>
                    <a:pt x="642386" y="242950"/>
                  </a:lnTo>
                  <a:lnTo>
                    <a:pt x="638679" y="250625"/>
                  </a:lnTo>
                  <a:lnTo>
                    <a:pt x="631000" y="267828"/>
                  </a:lnTo>
                  <a:lnTo>
                    <a:pt x="624116" y="284236"/>
                  </a:lnTo>
                  <a:lnTo>
                    <a:pt x="620938" y="291117"/>
                  </a:lnTo>
                  <a:lnTo>
                    <a:pt x="618025" y="296145"/>
                  </a:lnTo>
                  <a:lnTo>
                    <a:pt x="615378" y="300115"/>
                  </a:lnTo>
                  <a:lnTo>
                    <a:pt x="612994" y="303820"/>
                  </a:lnTo>
                  <a:lnTo>
                    <a:pt x="608228" y="310437"/>
                  </a:lnTo>
                  <a:lnTo>
                    <a:pt x="606110" y="313613"/>
                  </a:lnTo>
                  <a:lnTo>
                    <a:pt x="604256" y="317318"/>
                  </a:lnTo>
                  <a:lnTo>
                    <a:pt x="603197" y="321552"/>
                  </a:lnTo>
                  <a:lnTo>
                    <a:pt x="601873" y="326316"/>
                  </a:lnTo>
                  <a:lnTo>
                    <a:pt x="601344" y="331609"/>
                  </a:lnTo>
                  <a:lnTo>
                    <a:pt x="601079" y="336373"/>
                  </a:lnTo>
                  <a:lnTo>
                    <a:pt x="601079" y="341136"/>
                  </a:lnTo>
                  <a:lnTo>
                    <a:pt x="601079" y="345636"/>
                  </a:lnTo>
                  <a:lnTo>
                    <a:pt x="601608" y="354634"/>
                  </a:lnTo>
                  <a:lnTo>
                    <a:pt x="601873" y="363367"/>
                  </a:lnTo>
                  <a:lnTo>
                    <a:pt x="601873" y="370778"/>
                  </a:lnTo>
                  <a:lnTo>
                    <a:pt x="601608" y="373424"/>
                  </a:lnTo>
                  <a:lnTo>
                    <a:pt x="601344" y="376071"/>
                  </a:lnTo>
                  <a:lnTo>
                    <a:pt x="600549" y="378717"/>
                  </a:lnTo>
                  <a:lnTo>
                    <a:pt x="600020" y="381628"/>
                  </a:lnTo>
                  <a:lnTo>
                    <a:pt x="597372" y="388774"/>
                  </a:lnTo>
                  <a:lnTo>
                    <a:pt x="597372" y="389303"/>
                  </a:lnTo>
                  <a:lnTo>
                    <a:pt x="596312" y="390891"/>
                  </a:lnTo>
                  <a:lnTo>
                    <a:pt x="595783" y="391685"/>
                  </a:lnTo>
                  <a:lnTo>
                    <a:pt x="594989" y="392744"/>
                  </a:lnTo>
                  <a:lnTo>
                    <a:pt x="593665" y="393538"/>
                  </a:lnTo>
                  <a:lnTo>
                    <a:pt x="591811" y="394596"/>
                  </a:lnTo>
                  <a:lnTo>
                    <a:pt x="590222" y="395126"/>
                  </a:lnTo>
                  <a:lnTo>
                    <a:pt x="588633" y="395126"/>
                  </a:lnTo>
                  <a:lnTo>
                    <a:pt x="585456" y="395126"/>
                  </a:lnTo>
                  <a:lnTo>
                    <a:pt x="584397" y="395390"/>
                  </a:lnTo>
                  <a:lnTo>
                    <a:pt x="582808" y="395920"/>
                  </a:lnTo>
                  <a:lnTo>
                    <a:pt x="581749" y="397507"/>
                  </a:lnTo>
                  <a:lnTo>
                    <a:pt x="580690" y="399625"/>
                  </a:lnTo>
                  <a:lnTo>
                    <a:pt x="576453" y="409946"/>
                  </a:lnTo>
                  <a:lnTo>
                    <a:pt x="575129" y="414181"/>
                  </a:lnTo>
                  <a:lnTo>
                    <a:pt x="574599" y="416033"/>
                  </a:lnTo>
                  <a:lnTo>
                    <a:pt x="574335" y="417092"/>
                  </a:lnTo>
                  <a:lnTo>
                    <a:pt x="574070" y="418150"/>
                  </a:lnTo>
                  <a:lnTo>
                    <a:pt x="573276" y="419209"/>
                  </a:lnTo>
                  <a:lnTo>
                    <a:pt x="570098" y="422649"/>
                  </a:lnTo>
                  <a:lnTo>
                    <a:pt x="561360" y="431912"/>
                  </a:lnTo>
                  <a:lnTo>
                    <a:pt x="556858" y="437205"/>
                  </a:lnTo>
                  <a:lnTo>
                    <a:pt x="554740" y="440117"/>
                  </a:lnTo>
                  <a:lnTo>
                    <a:pt x="552887" y="443028"/>
                  </a:lnTo>
                  <a:lnTo>
                    <a:pt x="551563" y="445410"/>
                  </a:lnTo>
                  <a:lnTo>
                    <a:pt x="550503" y="448056"/>
                  </a:lnTo>
                  <a:lnTo>
                    <a:pt x="549974" y="450703"/>
                  </a:lnTo>
                  <a:lnTo>
                    <a:pt x="549974" y="452820"/>
                  </a:lnTo>
                  <a:lnTo>
                    <a:pt x="550239" y="455202"/>
                  </a:lnTo>
                  <a:lnTo>
                    <a:pt x="550239" y="457584"/>
                  </a:lnTo>
                  <a:lnTo>
                    <a:pt x="549444" y="462877"/>
                  </a:lnTo>
                  <a:lnTo>
                    <a:pt x="547855" y="469228"/>
                  </a:lnTo>
                  <a:lnTo>
                    <a:pt x="546267" y="476109"/>
                  </a:lnTo>
                  <a:lnTo>
                    <a:pt x="545737" y="479814"/>
                  </a:lnTo>
                  <a:lnTo>
                    <a:pt x="545208" y="483520"/>
                  </a:lnTo>
                  <a:lnTo>
                    <a:pt x="544943" y="486960"/>
                  </a:lnTo>
                  <a:lnTo>
                    <a:pt x="545208" y="490930"/>
                  </a:lnTo>
                  <a:lnTo>
                    <a:pt x="545472" y="494900"/>
                  </a:lnTo>
                  <a:lnTo>
                    <a:pt x="546267" y="498869"/>
                  </a:lnTo>
                  <a:lnTo>
                    <a:pt x="547591" y="502839"/>
                  </a:lnTo>
                  <a:lnTo>
                    <a:pt x="549444" y="506280"/>
                  </a:lnTo>
                  <a:lnTo>
                    <a:pt x="551563" y="510514"/>
                  </a:lnTo>
                  <a:lnTo>
                    <a:pt x="553416" y="515013"/>
                  </a:lnTo>
                  <a:lnTo>
                    <a:pt x="555005" y="519512"/>
                  </a:lnTo>
                  <a:lnTo>
                    <a:pt x="556594" y="524805"/>
                  </a:lnTo>
                  <a:lnTo>
                    <a:pt x="559242" y="535391"/>
                  </a:lnTo>
                  <a:lnTo>
                    <a:pt x="561360" y="545713"/>
                  </a:lnTo>
                  <a:lnTo>
                    <a:pt x="563213" y="556034"/>
                  </a:lnTo>
                  <a:lnTo>
                    <a:pt x="564802" y="565562"/>
                  </a:lnTo>
                  <a:lnTo>
                    <a:pt x="566656" y="579588"/>
                  </a:lnTo>
                  <a:lnTo>
                    <a:pt x="567185" y="582235"/>
                  </a:lnTo>
                  <a:lnTo>
                    <a:pt x="567980" y="585411"/>
                  </a:lnTo>
                  <a:lnTo>
                    <a:pt x="570892" y="591762"/>
                  </a:lnTo>
                  <a:lnTo>
                    <a:pt x="574070" y="598908"/>
                  </a:lnTo>
                  <a:lnTo>
                    <a:pt x="578042" y="606318"/>
                  </a:lnTo>
                  <a:lnTo>
                    <a:pt x="581484" y="613993"/>
                  </a:lnTo>
                  <a:lnTo>
                    <a:pt x="584397" y="621139"/>
                  </a:lnTo>
                  <a:lnTo>
                    <a:pt x="585191" y="624579"/>
                  </a:lnTo>
                  <a:lnTo>
                    <a:pt x="585986" y="627755"/>
                  </a:lnTo>
                  <a:lnTo>
                    <a:pt x="586250" y="630666"/>
                  </a:lnTo>
                  <a:lnTo>
                    <a:pt x="586250" y="633313"/>
                  </a:lnTo>
                  <a:lnTo>
                    <a:pt x="585986" y="635695"/>
                  </a:lnTo>
                  <a:lnTo>
                    <a:pt x="586250" y="638341"/>
                  </a:lnTo>
                  <a:lnTo>
                    <a:pt x="586780" y="640723"/>
                  </a:lnTo>
                  <a:lnTo>
                    <a:pt x="587574" y="643105"/>
                  </a:lnTo>
                  <a:lnTo>
                    <a:pt x="588633" y="645752"/>
                  </a:lnTo>
                  <a:lnTo>
                    <a:pt x="589693" y="647869"/>
                  </a:lnTo>
                  <a:lnTo>
                    <a:pt x="592605" y="652368"/>
                  </a:lnTo>
                  <a:lnTo>
                    <a:pt x="595253" y="656602"/>
                  </a:lnTo>
                  <a:lnTo>
                    <a:pt x="597372" y="660572"/>
                  </a:lnTo>
                  <a:lnTo>
                    <a:pt x="598166" y="662425"/>
                  </a:lnTo>
                  <a:lnTo>
                    <a:pt x="598431" y="664277"/>
                  </a:lnTo>
                  <a:lnTo>
                    <a:pt x="598960" y="665865"/>
                  </a:lnTo>
                  <a:lnTo>
                    <a:pt x="598166" y="667453"/>
                  </a:lnTo>
                  <a:lnTo>
                    <a:pt x="597901" y="669041"/>
                  </a:lnTo>
                  <a:lnTo>
                    <a:pt x="597901" y="671158"/>
                  </a:lnTo>
                  <a:lnTo>
                    <a:pt x="598166" y="673540"/>
                  </a:lnTo>
                  <a:lnTo>
                    <a:pt x="598960" y="676451"/>
                  </a:lnTo>
                  <a:lnTo>
                    <a:pt x="600549" y="682538"/>
                  </a:lnTo>
                  <a:lnTo>
                    <a:pt x="602667" y="688625"/>
                  </a:lnTo>
                  <a:lnTo>
                    <a:pt x="605315" y="694712"/>
                  </a:lnTo>
                  <a:lnTo>
                    <a:pt x="606904" y="700535"/>
                  </a:lnTo>
                  <a:lnTo>
                    <a:pt x="607699" y="703181"/>
                  </a:lnTo>
                  <a:lnTo>
                    <a:pt x="608228" y="705563"/>
                  </a:lnTo>
                  <a:lnTo>
                    <a:pt x="608228" y="707416"/>
                  </a:lnTo>
                  <a:lnTo>
                    <a:pt x="608228" y="709004"/>
                  </a:lnTo>
                  <a:lnTo>
                    <a:pt x="607963" y="710327"/>
                  </a:lnTo>
                  <a:lnTo>
                    <a:pt x="607963" y="711915"/>
                  </a:lnTo>
                  <a:lnTo>
                    <a:pt x="608493" y="715091"/>
                  </a:lnTo>
                  <a:lnTo>
                    <a:pt x="609817" y="718531"/>
                  </a:lnTo>
                  <a:lnTo>
                    <a:pt x="611141" y="722236"/>
                  </a:lnTo>
                  <a:lnTo>
                    <a:pt x="612730" y="726206"/>
                  </a:lnTo>
                  <a:lnTo>
                    <a:pt x="614318" y="730705"/>
                  </a:lnTo>
                  <a:lnTo>
                    <a:pt x="615113" y="735204"/>
                  </a:lnTo>
                  <a:lnTo>
                    <a:pt x="615378" y="737586"/>
                  </a:lnTo>
                  <a:lnTo>
                    <a:pt x="615642" y="739968"/>
                  </a:lnTo>
                  <a:lnTo>
                    <a:pt x="615378" y="744467"/>
                  </a:lnTo>
                  <a:lnTo>
                    <a:pt x="614848" y="747907"/>
                  </a:lnTo>
                  <a:lnTo>
                    <a:pt x="614318" y="750554"/>
                  </a:lnTo>
                  <a:lnTo>
                    <a:pt x="614318" y="752936"/>
                  </a:lnTo>
                  <a:lnTo>
                    <a:pt x="614583" y="755847"/>
                  </a:lnTo>
                  <a:lnTo>
                    <a:pt x="615642" y="759287"/>
                  </a:lnTo>
                  <a:lnTo>
                    <a:pt x="617761" y="763787"/>
                  </a:lnTo>
                  <a:lnTo>
                    <a:pt x="621733" y="769874"/>
                  </a:lnTo>
                  <a:lnTo>
                    <a:pt x="633119" y="787076"/>
                  </a:lnTo>
                  <a:lnTo>
                    <a:pt x="646623" y="807190"/>
                  </a:lnTo>
                  <a:lnTo>
                    <a:pt x="658274" y="825715"/>
                  </a:lnTo>
                  <a:lnTo>
                    <a:pt x="662511" y="832861"/>
                  </a:lnTo>
                  <a:lnTo>
                    <a:pt x="665159" y="837625"/>
                  </a:lnTo>
                  <a:lnTo>
                    <a:pt x="668866" y="843976"/>
                  </a:lnTo>
                  <a:lnTo>
                    <a:pt x="677604" y="858532"/>
                  </a:lnTo>
                  <a:lnTo>
                    <a:pt x="682370" y="866472"/>
                  </a:lnTo>
                  <a:lnTo>
                    <a:pt x="686607" y="874676"/>
                  </a:lnTo>
                  <a:lnTo>
                    <a:pt x="690049" y="881292"/>
                  </a:lnTo>
                  <a:lnTo>
                    <a:pt x="691108" y="884203"/>
                  </a:lnTo>
                  <a:lnTo>
                    <a:pt x="691638" y="886321"/>
                  </a:lnTo>
                  <a:lnTo>
                    <a:pt x="698258" y="915962"/>
                  </a:lnTo>
                  <a:lnTo>
                    <a:pt x="702494" y="935017"/>
                  </a:lnTo>
                  <a:lnTo>
                    <a:pt x="704083" y="943486"/>
                  </a:lnTo>
                  <a:lnTo>
                    <a:pt x="705407" y="949837"/>
                  </a:lnTo>
                  <a:lnTo>
                    <a:pt x="705937" y="952749"/>
                  </a:lnTo>
                  <a:lnTo>
                    <a:pt x="706731" y="956454"/>
                  </a:lnTo>
                  <a:lnTo>
                    <a:pt x="709644" y="965187"/>
                  </a:lnTo>
                  <a:lnTo>
                    <a:pt x="713086" y="975244"/>
                  </a:lnTo>
                  <a:lnTo>
                    <a:pt x="717323" y="985301"/>
                  </a:lnTo>
                  <a:lnTo>
                    <a:pt x="724737" y="1004091"/>
                  </a:lnTo>
                  <a:lnTo>
                    <a:pt x="727120" y="1010707"/>
                  </a:lnTo>
                  <a:lnTo>
                    <a:pt x="727650" y="1013089"/>
                  </a:lnTo>
                  <a:lnTo>
                    <a:pt x="727914" y="1014677"/>
                  </a:lnTo>
                  <a:lnTo>
                    <a:pt x="728179" y="1025528"/>
                  </a:lnTo>
                  <a:lnTo>
                    <a:pt x="729503" y="1043789"/>
                  </a:lnTo>
                  <a:lnTo>
                    <a:pt x="730297" y="1053581"/>
                  </a:lnTo>
                  <a:lnTo>
                    <a:pt x="731357" y="1062315"/>
                  </a:lnTo>
                  <a:lnTo>
                    <a:pt x="732416" y="1069196"/>
                  </a:lnTo>
                  <a:lnTo>
                    <a:pt x="733475" y="1071577"/>
                  </a:lnTo>
                  <a:lnTo>
                    <a:pt x="734005" y="1073430"/>
                  </a:lnTo>
                  <a:lnTo>
                    <a:pt x="735064" y="1075547"/>
                  </a:lnTo>
                  <a:lnTo>
                    <a:pt x="736123" y="1077135"/>
                  </a:lnTo>
                  <a:lnTo>
                    <a:pt x="736917" y="1078459"/>
                  </a:lnTo>
                  <a:lnTo>
                    <a:pt x="737976" y="1079782"/>
                  </a:lnTo>
                  <a:lnTo>
                    <a:pt x="739300" y="1080311"/>
                  </a:lnTo>
                  <a:lnTo>
                    <a:pt x="741419" y="1080576"/>
                  </a:lnTo>
                  <a:lnTo>
                    <a:pt x="744861" y="1080576"/>
                  </a:lnTo>
                  <a:lnTo>
                    <a:pt x="749363" y="1080576"/>
                  </a:lnTo>
                  <a:lnTo>
                    <a:pt x="763926" y="1078459"/>
                  </a:lnTo>
                  <a:lnTo>
                    <a:pt x="792788" y="1074224"/>
                  </a:lnTo>
                  <a:lnTo>
                    <a:pt x="875404" y="1061256"/>
                  </a:lnTo>
                  <a:lnTo>
                    <a:pt x="919095" y="1054375"/>
                  </a:lnTo>
                  <a:lnTo>
                    <a:pt x="958019" y="1047759"/>
                  </a:lnTo>
                  <a:lnTo>
                    <a:pt x="986881" y="1042730"/>
                  </a:lnTo>
                  <a:lnTo>
                    <a:pt x="996414" y="1040613"/>
                  </a:lnTo>
                  <a:lnTo>
                    <a:pt x="1001445" y="1039290"/>
                  </a:lnTo>
                  <a:lnTo>
                    <a:pt x="1008330" y="1036643"/>
                  </a:lnTo>
                  <a:lnTo>
                    <a:pt x="1017863" y="1032674"/>
                  </a:lnTo>
                  <a:lnTo>
                    <a:pt x="1040105" y="1023146"/>
                  </a:lnTo>
                  <a:lnTo>
                    <a:pt x="1062083" y="1013354"/>
                  </a:lnTo>
                  <a:lnTo>
                    <a:pt x="1070821" y="1009913"/>
                  </a:lnTo>
                  <a:lnTo>
                    <a:pt x="1076646" y="1007796"/>
                  </a:lnTo>
                  <a:lnTo>
                    <a:pt x="1081413" y="1005679"/>
                  </a:lnTo>
                  <a:lnTo>
                    <a:pt x="1086709" y="1003032"/>
                  </a:lnTo>
                  <a:lnTo>
                    <a:pt x="1099419" y="996945"/>
                  </a:lnTo>
                  <a:lnTo>
                    <a:pt x="1106303" y="993770"/>
                  </a:lnTo>
                  <a:lnTo>
                    <a:pt x="1113717" y="990859"/>
                  </a:lnTo>
                  <a:lnTo>
                    <a:pt x="1121396" y="988477"/>
                  </a:lnTo>
                  <a:lnTo>
                    <a:pt x="1125103" y="987418"/>
                  </a:lnTo>
                  <a:lnTo>
                    <a:pt x="1129075" y="986889"/>
                  </a:lnTo>
                  <a:lnTo>
                    <a:pt x="1147081" y="983977"/>
                  </a:lnTo>
                  <a:lnTo>
                    <a:pt x="1159559" y="981816"/>
                  </a:lnTo>
                  <a:lnTo>
                    <a:pt x="1160592" y="979488"/>
                  </a:lnTo>
                  <a:lnTo>
                    <a:pt x="1161121" y="978429"/>
                  </a:lnTo>
                  <a:lnTo>
                    <a:pt x="1161914" y="977900"/>
                  </a:lnTo>
                  <a:lnTo>
                    <a:pt x="1162707" y="977636"/>
                  </a:lnTo>
                  <a:lnTo>
                    <a:pt x="1163236" y="977636"/>
                  </a:lnTo>
                  <a:lnTo>
                    <a:pt x="1165351" y="977900"/>
                  </a:lnTo>
                  <a:lnTo>
                    <a:pt x="1167465" y="978958"/>
                  </a:lnTo>
                  <a:lnTo>
                    <a:pt x="1169587" y="980070"/>
                  </a:lnTo>
                  <a:lnTo>
                    <a:pt x="1184947" y="977361"/>
                  </a:lnTo>
                  <a:lnTo>
                    <a:pt x="1196068" y="975509"/>
                  </a:lnTo>
                  <a:lnTo>
                    <a:pt x="1199510" y="974715"/>
                  </a:lnTo>
                  <a:lnTo>
                    <a:pt x="1203747" y="973656"/>
                  </a:lnTo>
                  <a:lnTo>
                    <a:pt x="1213279" y="970480"/>
                  </a:lnTo>
                  <a:lnTo>
                    <a:pt x="1217781" y="969157"/>
                  </a:lnTo>
                  <a:lnTo>
                    <a:pt x="1222018" y="967834"/>
                  </a:lnTo>
                  <a:lnTo>
                    <a:pt x="1225195" y="967304"/>
                  </a:lnTo>
                  <a:lnTo>
                    <a:pt x="1226784" y="967304"/>
                  </a:lnTo>
                  <a:lnTo>
                    <a:pt x="1227843" y="967304"/>
                  </a:lnTo>
                  <a:lnTo>
                    <a:pt x="1229697" y="967834"/>
                  </a:lnTo>
                  <a:lnTo>
                    <a:pt x="1231815" y="969157"/>
                  </a:lnTo>
                  <a:lnTo>
                    <a:pt x="1233668" y="970480"/>
                  </a:lnTo>
                  <a:lnTo>
                    <a:pt x="1235522" y="972068"/>
                  </a:lnTo>
                  <a:lnTo>
                    <a:pt x="1237111" y="973921"/>
                  </a:lnTo>
                  <a:lnTo>
                    <a:pt x="1238170" y="975773"/>
                  </a:lnTo>
                  <a:lnTo>
                    <a:pt x="1238699" y="977361"/>
                  </a:lnTo>
                  <a:lnTo>
                    <a:pt x="1239229" y="978684"/>
                  </a:lnTo>
                  <a:lnTo>
                    <a:pt x="1238699" y="980272"/>
                  </a:lnTo>
                  <a:lnTo>
                    <a:pt x="1237905" y="982390"/>
                  </a:lnTo>
                  <a:lnTo>
                    <a:pt x="1235522" y="987418"/>
                  </a:lnTo>
                  <a:lnTo>
                    <a:pt x="1231815" y="994034"/>
                  </a:lnTo>
                  <a:lnTo>
                    <a:pt x="1229167" y="996416"/>
                  </a:lnTo>
                  <a:lnTo>
                    <a:pt x="1222282" y="1001709"/>
                  </a:lnTo>
                  <a:lnTo>
                    <a:pt x="1220695" y="1002800"/>
                  </a:lnTo>
                  <a:lnTo>
                    <a:pt x="1221128" y="1003036"/>
                  </a:lnTo>
                  <a:lnTo>
                    <a:pt x="1223771" y="1004623"/>
                  </a:lnTo>
                  <a:lnTo>
                    <a:pt x="1226679" y="1006475"/>
                  </a:lnTo>
                  <a:lnTo>
                    <a:pt x="1230909" y="1009650"/>
                  </a:lnTo>
                  <a:lnTo>
                    <a:pt x="1234345" y="1011767"/>
                  </a:lnTo>
                  <a:lnTo>
                    <a:pt x="1236989" y="1012825"/>
                  </a:lnTo>
                  <a:lnTo>
                    <a:pt x="1239896" y="1014148"/>
                  </a:lnTo>
                  <a:lnTo>
                    <a:pt x="1246241" y="1016265"/>
                  </a:lnTo>
                  <a:lnTo>
                    <a:pt x="1250470" y="1018117"/>
                  </a:lnTo>
                  <a:lnTo>
                    <a:pt x="1255493" y="1020763"/>
                  </a:lnTo>
                  <a:lnTo>
                    <a:pt x="1258136" y="1022615"/>
                  </a:lnTo>
                  <a:lnTo>
                    <a:pt x="1260515" y="1023938"/>
                  </a:lnTo>
                  <a:lnTo>
                    <a:pt x="1265009" y="1027906"/>
                  </a:lnTo>
                  <a:lnTo>
                    <a:pt x="1269239" y="1032140"/>
                  </a:lnTo>
                  <a:lnTo>
                    <a:pt x="1272940" y="1036373"/>
                  </a:lnTo>
                  <a:lnTo>
                    <a:pt x="1279548" y="1044575"/>
                  </a:lnTo>
                  <a:lnTo>
                    <a:pt x="1282985" y="1047750"/>
                  </a:lnTo>
                  <a:lnTo>
                    <a:pt x="1284307" y="1049338"/>
                  </a:lnTo>
                  <a:lnTo>
                    <a:pt x="1286157" y="1050131"/>
                  </a:lnTo>
                  <a:lnTo>
                    <a:pt x="1288801" y="1051983"/>
                  </a:lnTo>
                  <a:lnTo>
                    <a:pt x="1290651" y="1052777"/>
                  </a:lnTo>
                  <a:lnTo>
                    <a:pt x="1291973" y="1053042"/>
                  </a:lnTo>
                  <a:lnTo>
                    <a:pt x="1292766" y="1053042"/>
                  </a:lnTo>
                  <a:lnTo>
                    <a:pt x="1294881" y="1051983"/>
                  </a:lnTo>
                  <a:lnTo>
                    <a:pt x="1296731" y="1051454"/>
                  </a:lnTo>
                  <a:lnTo>
                    <a:pt x="1299110" y="1051454"/>
                  </a:lnTo>
                  <a:lnTo>
                    <a:pt x="1311270" y="1051719"/>
                  </a:lnTo>
                  <a:lnTo>
                    <a:pt x="1321315" y="1051983"/>
                  </a:lnTo>
                  <a:lnTo>
                    <a:pt x="1333211" y="1052248"/>
                  </a:lnTo>
                  <a:lnTo>
                    <a:pt x="1346164" y="1052248"/>
                  </a:lnTo>
                  <a:lnTo>
                    <a:pt x="1359910" y="1051719"/>
                  </a:lnTo>
                  <a:lnTo>
                    <a:pt x="1373392" y="1050925"/>
                  </a:lnTo>
                  <a:lnTo>
                    <a:pt x="1380529" y="1050131"/>
                  </a:lnTo>
                  <a:lnTo>
                    <a:pt x="1386873" y="1049338"/>
                  </a:lnTo>
                  <a:lnTo>
                    <a:pt x="1394011" y="1047750"/>
                  </a:lnTo>
                  <a:lnTo>
                    <a:pt x="1402998" y="1045633"/>
                  </a:lnTo>
                  <a:lnTo>
                    <a:pt x="1413308" y="1042988"/>
                  </a:lnTo>
                  <a:lnTo>
                    <a:pt x="1424939" y="1040077"/>
                  </a:lnTo>
                  <a:lnTo>
                    <a:pt x="1450317" y="1032404"/>
                  </a:lnTo>
                  <a:lnTo>
                    <a:pt x="1477016" y="1024467"/>
                  </a:lnTo>
                  <a:lnTo>
                    <a:pt x="1502657" y="1016529"/>
                  </a:lnTo>
                  <a:lnTo>
                    <a:pt x="1525127" y="1009386"/>
                  </a:lnTo>
                  <a:lnTo>
                    <a:pt x="1551033" y="1000654"/>
                  </a:lnTo>
                  <a:lnTo>
                    <a:pt x="1553412" y="999596"/>
                  </a:lnTo>
                  <a:lnTo>
                    <a:pt x="1555527" y="998538"/>
                  </a:lnTo>
                  <a:lnTo>
                    <a:pt x="1560549" y="995098"/>
                  </a:lnTo>
                  <a:lnTo>
                    <a:pt x="1565572" y="990865"/>
                  </a:lnTo>
                  <a:lnTo>
                    <a:pt x="1570330" y="986631"/>
                  </a:lnTo>
                  <a:lnTo>
                    <a:pt x="1580111" y="977636"/>
                  </a:lnTo>
                  <a:lnTo>
                    <a:pt x="1584340" y="973402"/>
                  </a:lnTo>
                  <a:lnTo>
                    <a:pt x="1588041" y="969963"/>
                  </a:lnTo>
                  <a:lnTo>
                    <a:pt x="1593857" y="965994"/>
                  </a:lnTo>
                  <a:lnTo>
                    <a:pt x="1599408" y="960967"/>
                  </a:lnTo>
                  <a:lnTo>
                    <a:pt x="1604960" y="956204"/>
                  </a:lnTo>
                  <a:lnTo>
                    <a:pt x="1610511" y="950913"/>
                  </a:lnTo>
                  <a:lnTo>
                    <a:pt x="1616062" y="945092"/>
                  </a:lnTo>
                  <a:lnTo>
                    <a:pt x="1621878" y="938477"/>
                  </a:lnTo>
                  <a:lnTo>
                    <a:pt x="1627693" y="930804"/>
                  </a:lnTo>
                  <a:lnTo>
                    <a:pt x="1633509" y="922602"/>
                  </a:lnTo>
                  <a:lnTo>
                    <a:pt x="1636681" y="917840"/>
                  </a:lnTo>
                  <a:lnTo>
                    <a:pt x="1639325" y="913342"/>
                  </a:lnTo>
                  <a:lnTo>
                    <a:pt x="1644083" y="904081"/>
                  </a:lnTo>
                  <a:lnTo>
                    <a:pt x="1648577" y="895086"/>
                  </a:lnTo>
                  <a:lnTo>
                    <a:pt x="1652542" y="886090"/>
                  </a:lnTo>
                  <a:lnTo>
                    <a:pt x="1659415" y="869686"/>
                  </a:lnTo>
                  <a:lnTo>
                    <a:pt x="1662852" y="863071"/>
                  </a:lnTo>
                  <a:lnTo>
                    <a:pt x="1664438" y="860161"/>
                  </a:lnTo>
                  <a:lnTo>
                    <a:pt x="1666024" y="857779"/>
                  </a:lnTo>
                  <a:lnTo>
                    <a:pt x="1669460" y="852752"/>
                  </a:lnTo>
                  <a:lnTo>
                    <a:pt x="1673425" y="848254"/>
                  </a:lnTo>
                  <a:lnTo>
                    <a:pt x="1681620" y="839523"/>
                  </a:lnTo>
                  <a:lnTo>
                    <a:pt x="1685585" y="835290"/>
                  </a:lnTo>
                  <a:lnTo>
                    <a:pt x="1689551" y="831056"/>
                  </a:lnTo>
                  <a:lnTo>
                    <a:pt x="1693251" y="826558"/>
                  </a:lnTo>
                  <a:lnTo>
                    <a:pt x="1696159" y="821796"/>
                  </a:lnTo>
                  <a:lnTo>
                    <a:pt x="1697745" y="819150"/>
                  </a:lnTo>
                  <a:lnTo>
                    <a:pt x="1698538" y="815711"/>
                  </a:lnTo>
                  <a:lnTo>
                    <a:pt x="1699596" y="811742"/>
                  </a:lnTo>
                  <a:lnTo>
                    <a:pt x="1700389" y="807773"/>
                  </a:lnTo>
                  <a:lnTo>
                    <a:pt x="1701711" y="798248"/>
                  </a:lnTo>
                  <a:lnTo>
                    <a:pt x="1702504" y="787929"/>
                  </a:lnTo>
                  <a:lnTo>
                    <a:pt x="1703561" y="777875"/>
                  </a:lnTo>
                  <a:lnTo>
                    <a:pt x="1704618" y="768086"/>
                  </a:lnTo>
                  <a:lnTo>
                    <a:pt x="1705411" y="763852"/>
                  </a:lnTo>
                  <a:lnTo>
                    <a:pt x="1706204" y="760148"/>
                  </a:lnTo>
                  <a:lnTo>
                    <a:pt x="1706997" y="756444"/>
                  </a:lnTo>
                  <a:lnTo>
                    <a:pt x="1708319" y="753269"/>
                  </a:lnTo>
                  <a:lnTo>
                    <a:pt x="1710963" y="746390"/>
                  </a:lnTo>
                  <a:lnTo>
                    <a:pt x="1714664" y="736865"/>
                  </a:lnTo>
                  <a:lnTo>
                    <a:pt x="1718100" y="724958"/>
                  </a:lnTo>
                  <a:lnTo>
                    <a:pt x="1722330" y="711729"/>
                  </a:lnTo>
                  <a:lnTo>
                    <a:pt x="1730524" y="684742"/>
                  </a:lnTo>
                  <a:lnTo>
                    <a:pt x="1737397" y="661458"/>
                  </a:lnTo>
                  <a:lnTo>
                    <a:pt x="1738983" y="656696"/>
                  </a:lnTo>
                  <a:lnTo>
                    <a:pt x="1740834" y="652198"/>
                  </a:lnTo>
                  <a:lnTo>
                    <a:pt x="1742684" y="648229"/>
                  </a:lnTo>
                  <a:lnTo>
                    <a:pt x="1744799" y="643996"/>
                  </a:lnTo>
                  <a:lnTo>
                    <a:pt x="1746914" y="640292"/>
                  </a:lnTo>
                  <a:lnTo>
                    <a:pt x="1749293" y="637117"/>
                  </a:lnTo>
                  <a:lnTo>
                    <a:pt x="1754051" y="630767"/>
                  </a:lnTo>
                  <a:lnTo>
                    <a:pt x="1758809" y="625211"/>
                  </a:lnTo>
                  <a:lnTo>
                    <a:pt x="1763568" y="620448"/>
                  </a:lnTo>
                  <a:lnTo>
                    <a:pt x="1772027" y="612775"/>
                  </a:lnTo>
                  <a:lnTo>
                    <a:pt x="1774142" y="611188"/>
                  </a:lnTo>
                  <a:lnTo>
                    <a:pt x="1776521" y="609336"/>
                  </a:lnTo>
                  <a:lnTo>
                    <a:pt x="1782865" y="605896"/>
                  </a:lnTo>
                  <a:lnTo>
                    <a:pt x="1790531" y="602456"/>
                  </a:lnTo>
                  <a:lnTo>
                    <a:pt x="1798990" y="599017"/>
                  </a:lnTo>
                  <a:lnTo>
                    <a:pt x="1815908" y="592402"/>
                  </a:lnTo>
                  <a:lnTo>
                    <a:pt x="1830447" y="586846"/>
                  </a:lnTo>
                  <a:lnTo>
                    <a:pt x="1841021" y="582877"/>
                  </a:lnTo>
                  <a:lnTo>
                    <a:pt x="1858733" y="576527"/>
                  </a:lnTo>
                  <a:lnTo>
                    <a:pt x="1905786" y="559594"/>
                  </a:lnTo>
                  <a:lnTo>
                    <a:pt x="1929842" y="550598"/>
                  </a:lnTo>
                  <a:lnTo>
                    <a:pt x="1950990" y="542396"/>
                  </a:lnTo>
                  <a:lnTo>
                    <a:pt x="1959713" y="538692"/>
                  </a:lnTo>
                  <a:lnTo>
                    <a:pt x="1966851" y="535781"/>
                  </a:lnTo>
                  <a:lnTo>
                    <a:pt x="1971609" y="533400"/>
                  </a:lnTo>
                  <a:lnTo>
                    <a:pt x="1973459" y="532077"/>
                  </a:lnTo>
                  <a:lnTo>
                    <a:pt x="1974517" y="531548"/>
                  </a:lnTo>
                  <a:lnTo>
                    <a:pt x="1975574" y="529961"/>
                  </a:lnTo>
                  <a:lnTo>
                    <a:pt x="1976631" y="528638"/>
                  </a:lnTo>
                  <a:lnTo>
                    <a:pt x="1976896" y="527315"/>
                  </a:lnTo>
                  <a:lnTo>
                    <a:pt x="1976896" y="525727"/>
                  </a:lnTo>
                  <a:lnTo>
                    <a:pt x="1976896" y="524404"/>
                  </a:lnTo>
                  <a:lnTo>
                    <a:pt x="1976367" y="522817"/>
                  </a:lnTo>
                  <a:lnTo>
                    <a:pt x="1974517" y="519642"/>
                  </a:lnTo>
                  <a:lnTo>
                    <a:pt x="1972137" y="515938"/>
                  </a:lnTo>
                  <a:lnTo>
                    <a:pt x="1968965" y="511704"/>
                  </a:lnTo>
                  <a:lnTo>
                    <a:pt x="1965793" y="506942"/>
                  </a:lnTo>
                  <a:lnTo>
                    <a:pt x="1962357" y="501121"/>
                  </a:lnTo>
                  <a:lnTo>
                    <a:pt x="1960771" y="498475"/>
                  </a:lnTo>
                  <a:lnTo>
                    <a:pt x="1959184" y="496094"/>
                  </a:lnTo>
                  <a:lnTo>
                    <a:pt x="1957334" y="493977"/>
                  </a:lnTo>
                  <a:lnTo>
                    <a:pt x="1955484" y="492125"/>
                  </a:lnTo>
                  <a:lnTo>
                    <a:pt x="1953633" y="490538"/>
                  </a:lnTo>
                  <a:lnTo>
                    <a:pt x="1951518" y="489479"/>
                  </a:lnTo>
                  <a:lnTo>
                    <a:pt x="1947553" y="487627"/>
                  </a:lnTo>
                  <a:lnTo>
                    <a:pt x="1943324" y="486040"/>
                  </a:lnTo>
                  <a:lnTo>
                    <a:pt x="1939623" y="484981"/>
                  </a:lnTo>
                  <a:lnTo>
                    <a:pt x="1935393" y="483129"/>
                  </a:lnTo>
                  <a:lnTo>
                    <a:pt x="1933278" y="481806"/>
                  </a:lnTo>
                  <a:lnTo>
                    <a:pt x="1931164" y="480748"/>
                  </a:lnTo>
                  <a:lnTo>
                    <a:pt x="1929313" y="479425"/>
                  </a:lnTo>
                  <a:lnTo>
                    <a:pt x="1927463" y="478631"/>
                  </a:lnTo>
                  <a:lnTo>
                    <a:pt x="1925612" y="477838"/>
                  </a:lnTo>
                  <a:lnTo>
                    <a:pt x="1923762" y="477308"/>
                  </a:lnTo>
                  <a:lnTo>
                    <a:pt x="1920854" y="477308"/>
                  </a:lnTo>
                  <a:lnTo>
                    <a:pt x="1917946" y="477308"/>
                  </a:lnTo>
                  <a:lnTo>
                    <a:pt x="1914510" y="477308"/>
                  </a:lnTo>
                  <a:lnTo>
                    <a:pt x="1911338" y="477044"/>
                  </a:lnTo>
                  <a:lnTo>
                    <a:pt x="1909487" y="476515"/>
                  </a:lnTo>
                  <a:lnTo>
                    <a:pt x="1907372" y="475456"/>
                  </a:lnTo>
                  <a:lnTo>
                    <a:pt x="1905258" y="474663"/>
                  </a:lnTo>
                  <a:lnTo>
                    <a:pt x="1903143" y="473075"/>
                  </a:lnTo>
                  <a:lnTo>
                    <a:pt x="1901028" y="471223"/>
                  </a:lnTo>
                  <a:lnTo>
                    <a:pt x="1899178" y="469371"/>
                  </a:lnTo>
                  <a:lnTo>
                    <a:pt x="1898385" y="467254"/>
                  </a:lnTo>
                  <a:lnTo>
                    <a:pt x="1897327" y="465402"/>
                  </a:lnTo>
                  <a:lnTo>
                    <a:pt x="1896270" y="460110"/>
                  </a:lnTo>
                  <a:lnTo>
                    <a:pt x="1894684" y="454025"/>
                  </a:lnTo>
                  <a:lnTo>
                    <a:pt x="1894155" y="450850"/>
                  </a:lnTo>
                  <a:lnTo>
                    <a:pt x="1893362" y="447410"/>
                  </a:lnTo>
                  <a:lnTo>
                    <a:pt x="1892833" y="444235"/>
                  </a:lnTo>
                  <a:lnTo>
                    <a:pt x="1892040" y="440531"/>
                  </a:lnTo>
                  <a:lnTo>
                    <a:pt x="1890719" y="436563"/>
                  </a:lnTo>
                  <a:lnTo>
                    <a:pt x="1889133" y="432329"/>
                  </a:lnTo>
                  <a:lnTo>
                    <a:pt x="1886753" y="427831"/>
                  </a:lnTo>
                  <a:lnTo>
                    <a:pt x="1883581" y="423333"/>
                  </a:lnTo>
                  <a:lnTo>
                    <a:pt x="1879616" y="418042"/>
                  </a:lnTo>
                  <a:lnTo>
                    <a:pt x="1877237" y="414073"/>
                  </a:lnTo>
                  <a:lnTo>
                    <a:pt x="1876708" y="412485"/>
                  </a:lnTo>
                  <a:lnTo>
                    <a:pt x="1876180" y="410898"/>
                  </a:lnTo>
                  <a:lnTo>
                    <a:pt x="1875915" y="407194"/>
                  </a:lnTo>
                  <a:lnTo>
                    <a:pt x="1875651" y="404019"/>
                  </a:lnTo>
                  <a:lnTo>
                    <a:pt x="1875651" y="402167"/>
                  </a:lnTo>
                  <a:lnTo>
                    <a:pt x="1875122" y="400844"/>
                  </a:lnTo>
                  <a:lnTo>
                    <a:pt x="1874065" y="399785"/>
                  </a:lnTo>
                  <a:lnTo>
                    <a:pt x="1873272" y="399256"/>
                  </a:lnTo>
                  <a:lnTo>
                    <a:pt x="1871950" y="398992"/>
                  </a:lnTo>
                  <a:lnTo>
                    <a:pt x="1868513" y="398463"/>
                  </a:lnTo>
                  <a:lnTo>
                    <a:pt x="1867192" y="397933"/>
                  </a:lnTo>
                  <a:lnTo>
                    <a:pt x="1866663" y="397669"/>
                  </a:lnTo>
                  <a:lnTo>
                    <a:pt x="1865870" y="397140"/>
                  </a:lnTo>
                  <a:lnTo>
                    <a:pt x="1865077" y="396346"/>
                  </a:lnTo>
                  <a:lnTo>
                    <a:pt x="1864813" y="394758"/>
                  </a:lnTo>
                  <a:lnTo>
                    <a:pt x="1864813" y="392906"/>
                  </a:lnTo>
                  <a:lnTo>
                    <a:pt x="1865077" y="387615"/>
                  </a:lnTo>
                  <a:lnTo>
                    <a:pt x="1865341" y="383381"/>
                  </a:lnTo>
                  <a:lnTo>
                    <a:pt x="1865341" y="379677"/>
                  </a:lnTo>
                  <a:lnTo>
                    <a:pt x="1865341" y="376767"/>
                  </a:lnTo>
                  <a:lnTo>
                    <a:pt x="1864813" y="374121"/>
                  </a:lnTo>
                  <a:lnTo>
                    <a:pt x="1864020" y="371740"/>
                  </a:lnTo>
                  <a:lnTo>
                    <a:pt x="1862433" y="369623"/>
                  </a:lnTo>
                  <a:lnTo>
                    <a:pt x="1860847" y="367506"/>
                  </a:lnTo>
                  <a:lnTo>
                    <a:pt x="1858468" y="365919"/>
                  </a:lnTo>
                  <a:lnTo>
                    <a:pt x="1856089" y="364067"/>
                  </a:lnTo>
                  <a:lnTo>
                    <a:pt x="1853446" y="362744"/>
                  </a:lnTo>
                  <a:lnTo>
                    <a:pt x="1850802" y="361950"/>
                  </a:lnTo>
                  <a:lnTo>
                    <a:pt x="1847630" y="361421"/>
                  </a:lnTo>
                  <a:lnTo>
                    <a:pt x="1844987" y="360363"/>
                  </a:lnTo>
                  <a:lnTo>
                    <a:pt x="1842343" y="359569"/>
                  </a:lnTo>
                  <a:lnTo>
                    <a:pt x="1839435" y="357981"/>
                  </a:lnTo>
                  <a:lnTo>
                    <a:pt x="1836792" y="356129"/>
                  </a:lnTo>
                  <a:lnTo>
                    <a:pt x="1835999" y="355071"/>
                  </a:lnTo>
                  <a:lnTo>
                    <a:pt x="1834941" y="353748"/>
                  </a:lnTo>
                  <a:lnTo>
                    <a:pt x="1834677" y="352425"/>
                  </a:lnTo>
                  <a:lnTo>
                    <a:pt x="1834413" y="351367"/>
                  </a:lnTo>
                  <a:lnTo>
                    <a:pt x="1834148" y="350573"/>
                  </a:lnTo>
                  <a:lnTo>
                    <a:pt x="1834413" y="349250"/>
                  </a:lnTo>
                  <a:lnTo>
                    <a:pt x="1834941" y="346869"/>
                  </a:lnTo>
                  <a:lnTo>
                    <a:pt x="1835999" y="344488"/>
                  </a:lnTo>
                  <a:lnTo>
                    <a:pt x="1837585" y="341313"/>
                  </a:lnTo>
                  <a:lnTo>
                    <a:pt x="1838907" y="338138"/>
                  </a:lnTo>
                  <a:lnTo>
                    <a:pt x="1840228" y="334433"/>
                  </a:lnTo>
                  <a:lnTo>
                    <a:pt x="1842079" y="328083"/>
                  </a:lnTo>
                  <a:lnTo>
                    <a:pt x="1843400" y="324644"/>
                  </a:lnTo>
                  <a:lnTo>
                    <a:pt x="1845251" y="320675"/>
                  </a:lnTo>
                  <a:lnTo>
                    <a:pt x="1848952" y="313796"/>
                  </a:lnTo>
                  <a:lnTo>
                    <a:pt x="1850802" y="309827"/>
                  </a:lnTo>
                  <a:lnTo>
                    <a:pt x="1851860" y="306652"/>
                  </a:lnTo>
                  <a:lnTo>
                    <a:pt x="1852124" y="304271"/>
                  </a:lnTo>
                  <a:lnTo>
                    <a:pt x="1851860" y="302154"/>
                  </a:lnTo>
                  <a:lnTo>
                    <a:pt x="1851331" y="297921"/>
                  </a:lnTo>
                  <a:lnTo>
                    <a:pt x="1851067" y="295275"/>
                  </a:lnTo>
                  <a:lnTo>
                    <a:pt x="1851067" y="292365"/>
                  </a:lnTo>
                  <a:lnTo>
                    <a:pt x="1851331" y="288925"/>
                  </a:lnTo>
                  <a:lnTo>
                    <a:pt x="1851067" y="286015"/>
                  </a:lnTo>
                  <a:lnTo>
                    <a:pt x="1850802" y="283633"/>
                  </a:lnTo>
                  <a:lnTo>
                    <a:pt x="1850009" y="281517"/>
                  </a:lnTo>
                  <a:lnTo>
                    <a:pt x="1847894" y="277283"/>
                  </a:lnTo>
                  <a:lnTo>
                    <a:pt x="1845515" y="271463"/>
                  </a:lnTo>
                  <a:lnTo>
                    <a:pt x="1844458" y="268552"/>
                  </a:lnTo>
                  <a:lnTo>
                    <a:pt x="1842607" y="265113"/>
                  </a:lnTo>
                  <a:lnTo>
                    <a:pt x="1840493" y="262202"/>
                  </a:lnTo>
                  <a:lnTo>
                    <a:pt x="1838378" y="259556"/>
                  </a:lnTo>
                  <a:lnTo>
                    <a:pt x="1833884" y="254000"/>
                  </a:lnTo>
                  <a:lnTo>
                    <a:pt x="1829390" y="248973"/>
                  </a:lnTo>
                  <a:lnTo>
                    <a:pt x="1827804" y="246592"/>
                  </a:lnTo>
                  <a:lnTo>
                    <a:pt x="1827011" y="243681"/>
                  </a:lnTo>
                  <a:lnTo>
                    <a:pt x="1826218" y="241300"/>
                  </a:lnTo>
                  <a:lnTo>
                    <a:pt x="1826218" y="238654"/>
                  </a:lnTo>
                  <a:lnTo>
                    <a:pt x="1826218" y="233098"/>
                  </a:lnTo>
                  <a:lnTo>
                    <a:pt x="1826218" y="230717"/>
                  </a:lnTo>
                  <a:lnTo>
                    <a:pt x="1826218" y="228336"/>
                  </a:lnTo>
                  <a:lnTo>
                    <a:pt x="1825954" y="225161"/>
                  </a:lnTo>
                  <a:lnTo>
                    <a:pt x="1825954" y="220133"/>
                  </a:lnTo>
                  <a:lnTo>
                    <a:pt x="1827011" y="207963"/>
                  </a:lnTo>
                  <a:lnTo>
                    <a:pt x="1827804" y="194998"/>
                  </a:lnTo>
                  <a:lnTo>
                    <a:pt x="1828333" y="184944"/>
                  </a:lnTo>
                  <a:lnTo>
                    <a:pt x="1828333" y="175154"/>
                  </a:lnTo>
                  <a:lnTo>
                    <a:pt x="1829390" y="162190"/>
                  </a:lnTo>
                  <a:lnTo>
                    <a:pt x="1829919" y="155046"/>
                  </a:lnTo>
                  <a:lnTo>
                    <a:pt x="1830447" y="148696"/>
                  </a:lnTo>
                  <a:lnTo>
                    <a:pt x="1831505" y="143140"/>
                  </a:lnTo>
                  <a:lnTo>
                    <a:pt x="1832562" y="138377"/>
                  </a:lnTo>
                  <a:lnTo>
                    <a:pt x="1833620" y="134938"/>
                  </a:lnTo>
                  <a:lnTo>
                    <a:pt x="1833884" y="132556"/>
                  </a:lnTo>
                  <a:lnTo>
                    <a:pt x="1833884" y="130704"/>
                  </a:lnTo>
                  <a:lnTo>
                    <a:pt x="1833355" y="129910"/>
                  </a:lnTo>
                  <a:lnTo>
                    <a:pt x="1832298" y="129646"/>
                  </a:lnTo>
                  <a:lnTo>
                    <a:pt x="1831505" y="129646"/>
                  </a:lnTo>
                  <a:lnTo>
                    <a:pt x="1828333" y="129910"/>
                  </a:lnTo>
                  <a:lnTo>
                    <a:pt x="1827540" y="129646"/>
                  </a:lnTo>
                  <a:lnTo>
                    <a:pt x="1827011" y="129117"/>
                  </a:lnTo>
                  <a:lnTo>
                    <a:pt x="1826218" y="128852"/>
                  </a:lnTo>
                  <a:lnTo>
                    <a:pt x="1825954" y="128323"/>
                  </a:lnTo>
                  <a:lnTo>
                    <a:pt x="1825689" y="127000"/>
                  </a:lnTo>
                  <a:lnTo>
                    <a:pt x="1825689" y="125413"/>
                  </a:lnTo>
                  <a:lnTo>
                    <a:pt x="1825954" y="123296"/>
                  </a:lnTo>
                  <a:lnTo>
                    <a:pt x="1827011" y="121179"/>
                  </a:lnTo>
                  <a:lnTo>
                    <a:pt x="1828068" y="118798"/>
                  </a:lnTo>
                  <a:lnTo>
                    <a:pt x="1829390" y="116681"/>
                  </a:lnTo>
                  <a:lnTo>
                    <a:pt x="1836527" y="104510"/>
                  </a:lnTo>
                  <a:lnTo>
                    <a:pt x="1843665" y="93398"/>
                  </a:lnTo>
                  <a:lnTo>
                    <a:pt x="1851331" y="83079"/>
                  </a:lnTo>
                  <a:lnTo>
                    <a:pt x="1859261" y="73554"/>
                  </a:lnTo>
                  <a:lnTo>
                    <a:pt x="1867192" y="64823"/>
                  </a:lnTo>
                  <a:lnTo>
                    <a:pt x="1875386" y="56621"/>
                  </a:lnTo>
                  <a:lnTo>
                    <a:pt x="1883846" y="48948"/>
                  </a:lnTo>
                  <a:lnTo>
                    <a:pt x="1892305" y="42333"/>
                  </a:lnTo>
                  <a:lnTo>
                    <a:pt x="1900499" y="36513"/>
                  </a:lnTo>
                  <a:lnTo>
                    <a:pt x="1909223" y="30692"/>
                  </a:lnTo>
                  <a:lnTo>
                    <a:pt x="1917418" y="25929"/>
                  </a:lnTo>
                  <a:lnTo>
                    <a:pt x="1925612" y="21431"/>
                  </a:lnTo>
                  <a:lnTo>
                    <a:pt x="1934071" y="17727"/>
                  </a:lnTo>
                  <a:lnTo>
                    <a:pt x="1942266" y="14023"/>
                  </a:lnTo>
                  <a:lnTo>
                    <a:pt x="1950461" y="11377"/>
                  </a:lnTo>
                  <a:lnTo>
                    <a:pt x="1958127" y="8731"/>
                  </a:lnTo>
                  <a:lnTo>
                    <a:pt x="1965793" y="6615"/>
                  </a:lnTo>
                  <a:lnTo>
                    <a:pt x="1973195" y="4763"/>
                  </a:lnTo>
                  <a:lnTo>
                    <a:pt x="1980597" y="3440"/>
                  </a:lnTo>
                  <a:lnTo>
                    <a:pt x="1987205" y="2381"/>
                  </a:lnTo>
                  <a:lnTo>
                    <a:pt x="1993814" y="1323"/>
                  </a:lnTo>
                  <a:lnTo>
                    <a:pt x="1999630" y="794"/>
                  </a:lnTo>
                  <a:lnTo>
                    <a:pt x="2010468" y="265"/>
                  </a:lnTo>
                  <a:lnTo>
                    <a:pt x="201919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>
              <a:normAutofit/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9" name="矩形 18"/>
            <p:cNvSpPr/>
            <p:nvPr>
              <p:custDataLst>
                <p:tags r:id="rId12"/>
              </p:custDataLst>
            </p:nvPr>
          </p:nvSpPr>
          <p:spPr>
            <a:xfrm>
              <a:off x="5018972" y="4368366"/>
              <a:ext cx="2914697" cy="619953"/>
            </a:xfrm>
            <a:prstGeom prst="rect">
              <a:avLst/>
            </a:prstGeom>
          </p:spPr>
          <p:txBody>
            <a:bodyPr wrap="square">
              <a:normAutofit fontScale="80000"/>
            </a:bodyPr>
            <a:p>
              <a:pPr algn="ctr">
                <a:lnSpc>
                  <a:spcPct val="120000"/>
                </a:lnSpc>
              </a:pPr>
              <a:r>
                <a:rPr lang="zh-CN" altLang="en-US" sz="2000" spc="150" dirty="0">
                  <a:latin typeface="Arial" panose="020B0604020202020204" pitchFamily="34" charset="0"/>
                  <a:ea typeface="微软雅黑" panose="020B0503020204020204" charset="-122"/>
                </a:rPr>
                <a:t>底部保留式开屏广告</a:t>
              </a:r>
              <a:endParaRPr lang="zh-CN" altLang="en-US" sz="2000" spc="150" dirty="0"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515" y="3063240"/>
            <a:ext cx="2111375" cy="339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8460" y="3296920"/>
            <a:ext cx="1862455" cy="3283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1"/>
          <p:cNvSpPr>
            <a:spLocks noGrp="1"/>
          </p:cNvSpPr>
          <p:nvPr/>
        </p:nvSpPr>
        <p:spPr>
          <a:xfrm>
            <a:off x="2258060" y="332105"/>
            <a:ext cx="3876040" cy="46037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 defTabSz="121920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lang="zh-CN" altLang="en-US" sz="2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4.2.2  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开屏广告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常见形式</a:t>
            </a:r>
            <a:endParaRPr b="1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27125" y="2552065"/>
            <a:ext cx="409892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50000"/>
              </a:lnSpc>
            </a:pPr>
            <a:r>
              <a:rPr lang="zh-CN" altLang="en-US" sz="18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①全屏式开屏广告</a:t>
            </a:r>
            <a:r>
              <a:rPr lang="zh-CN" altLang="en-US" sz="1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18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1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全屏式开屏广告是一种整体性的、能给受众带来沉浸式体验的广告形式，视觉冲击力更强</a:t>
            </a:r>
            <a:endParaRPr lang="en-US" altLang="zh-CN" sz="18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900" y="981075"/>
            <a:ext cx="3134360" cy="561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1"/>
          <p:cNvSpPr>
            <a:spLocks noGrp="1"/>
          </p:cNvSpPr>
          <p:nvPr/>
        </p:nvSpPr>
        <p:spPr>
          <a:xfrm>
            <a:off x="2258060" y="332105"/>
            <a:ext cx="3876040" cy="46037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 defTabSz="121920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lang="zh-CN" altLang="en-US" sz="2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4.2.2  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开屏广告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常见形式</a:t>
            </a:r>
            <a:endParaRPr b="1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83615" y="1988820"/>
            <a:ext cx="4817110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50000"/>
              </a:lnSpc>
            </a:pPr>
            <a:r>
              <a:rPr lang="zh-CN" altLang="en-US" sz="18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②底部保留式开屏广告。</a:t>
            </a:r>
            <a:endParaRPr lang="zh-CN" altLang="en-US" sz="18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fontAlgn="auto">
              <a:lnSpc>
                <a:spcPct val="150000"/>
              </a:lnSpc>
            </a:pPr>
            <a:endParaRPr lang="zh-CN" altLang="en-US" sz="18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1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底部保留式开屏广告又称为半屏式开屏广告，底部会留出一定的空间，用于放置投放的</a:t>
            </a:r>
            <a:r>
              <a:rPr lang="en-US" altLang="zh-CN" sz="1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App</a:t>
            </a:r>
            <a:r>
              <a:rPr lang="zh-CN" altLang="en-US" sz="1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的</a:t>
            </a:r>
            <a:r>
              <a:rPr lang="en-US" altLang="zh-CN" sz="1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Logo</a:t>
            </a:r>
            <a:r>
              <a:rPr lang="zh-CN" altLang="en-US" sz="1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和宣传语。这样既保留了</a:t>
            </a:r>
            <a:r>
              <a:rPr lang="en-US" altLang="zh-CN" sz="1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App</a:t>
            </a:r>
            <a:r>
              <a:rPr lang="zh-CN" altLang="en-US" sz="1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品牌宣传空间，达到提升</a:t>
            </a:r>
            <a:r>
              <a:rPr lang="en-US" altLang="zh-CN" sz="1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App</a:t>
            </a:r>
            <a:r>
              <a:rPr lang="zh-CN" altLang="en-US" sz="1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曝光度的目的，留白的部分也在一定程度上缓解了受众浏览大面积广告的视觉压力，有助于提升受众好感度。</a:t>
            </a:r>
            <a:endParaRPr lang="zh-CN" altLang="en-US" sz="18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3790" y="1196975"/>
            <a:ext cx="3153410" cy="555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d"/>
  <p:tag name="KSO_WM_UNIT_TYPE" val="m_h_i"/>
  <p:tag name="KSO_WM_UNIT_INDEX" val="1_2_1"/>
  <p:tag name="KSO_WM_UNIT_ID" val="diagram258_3*m_h_i*1_2_1"/>
  <p:tag name="KSO_WM_TEMPLATE_CATEGORY" val="diagram"/>
  <p:tag name="KSO_WM_TEMPLATE_INDEX" val="258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14"/>
  <p:tag name="KSO_WM_UNIT_TEXT_FILL_TYPE" val="1"/>
  <p:tag name="KSO_WM_DIAGRAM_VIRTUALLY_FRAME" val="{&quot;height&quot;:229.04874015748032,&quot;left&quot;:288.95,&quot;top&quot;:235.85125984251968,&quot;width&quot;:426.08456692913376}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1"/>
  <p:tag name="KSO_WM_UNIT_ID" val="diagram258_3*m_h_i*1_2_1"/>
  <p:tag name="KSO_WM_TEMPLATE_CATEGORY" val="diagram"/>
  <p:tag name="KSO_WM_TEMPLATE_INDEX" val="258"/>
  <p:tag name="KSO_WM_UNIT_LAYERLEVEL" val="1_1_1"/>
  <p:tag name="KSO_WM_TAG_VERSION" val="1.0"/>
  <p:tag name="KSO_WM_BEAUTIFY_FLAG" val="#wm#"/>
  <p:tag name="KSO_WM_UNIT_LINE_FORE_SCHEMECOLOR_INDEX" val="6"/>
  <p:tag name="KSO_WM_UNIT_LINE_FILL_TYPE" val="2"/>
  <p:tag name="KSO_WM_DIAGRAM_VIRTUALLY_FRAME" val="{&quot;height&quot;:229.04874015748032,&quot;left&quot;:288.95,&quot;top&quot;:235.85125984251968,&quot;width&quot;:426.08456692913376}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2"/>
  <p:tag name="KSO_WM_UNIT_ID" val="diagram258_3*m_h_i*1_2_2"/>
  <p:tag name="KSO_WM_TEMPLATE_CATEGORY" val="diagram"/>
  <p:tag name="KSO_WM_TEMPLATE_INDEX" val="258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2"/>
  <p:tag name="KSO_WM_UNIT_TEXT_FILL_TYPE" val="1"/>
  <p:tag name="KSO_WM_DIAGRAM_VIRTUALLY_FRAME" val="{&quot;height&quot;:229.04874015748032,&quot;left&quot;:288.95,&quot;top&quot;:235.85125984251968,&quot;width&quot;:426.08456692913376}"/>
</p:tagLst>
</file>

<file path=ppt/tags/tag13.xml><?xml version="1.0" encoding="utf-8"?>
<p:tagLst xmlns:p="http://schemas.openxmlformats.org/presentationml/2006/main">
  <p:tag name="KSO_WM_UNIT_VALUE" val="154*121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x"/>
  <p:tag name="KSO_WM_UNIT_INDEX" val="1_2_1"/>
  <p:tag name="KSO_WM_UNIT_ID" val="diagram258_3*m_h_x*1_2_1"/>
  <p:tag name="KSO_WM_TEMPLATE_CATEGORY" val="diagram"/>
  <p:tag name="KSO_WM_TEMPLATE_INDEX" val="258"/>
  <p:tag name="KSO_WM_UNIT_LAYERLEVEL" val="1_1_1"/>
  <p:tag name="KSO_WM_TAG_VERSION" val="1.0"/>
  <p:tag name="KSO_WM_BEAUTIFY_FLAG" val="#wm#"/>
  <p:tag name="KSO_WM_DIAGRAM_VIRTUALLY_FRAME" val="{&quot;height&quot;:229.04874015748032,&quot;left&quot;:288.95,&quot;top&quot;:235.85125984251968,&quot;width&quot;:426.08456692913376}"/>
</p:tagLst>
</file>

<file path=ppt/tags/tag14.xml><?xml version="1.0" encoding="utf-8"?>
<p:tagLst xmlns:p="http://schemas.openxmlformats.org/presentationml/2006/main">
  <p:tag name="KSO_WM_UNIT_NOCLEAR" val="0"/>
  <p:tag name="KSO_WM_UNIT_VALUE" val="24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2_1"/>
  <p:tag name="KSO_WM_UNIT_ID" val="diagram258_3*m_h_f*1_2_1"/>
  <p:tag name="KSO_WM_TEMPLATE_CATEGORY" val="diagram"/>
  <p:tag name="KSO_WM_TEMPLATE_INDEX" val="258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  <p:tag name="KSO_WM_DIAGRAM_VIRTUALLY_FRAME" val="{&quot;height&quot;:229.04874015748032,&quot;left&quot;:288.95,&quot;top&quot;:235.85125984251968,&quot;width&quot;:426.08456692913376}"/>
</p:tagLst>
</file>

<file path=ppt/tags/tag15.xml><?xml version="1.0" encoding="utf-8"?>
<p:tagLst xmlns:p="http://schemas.openxmlformats.org/presentationml/2006/main">
  <p:tag name="KSO_WM_DIAGRAM_VIRTUALLY_FRAME" val="{&quot;height&quot;:285.45,&quot;left&quot;:182.19708661417323,&quot;top&quot;:194.05,&quot;width&quot;:654.608188976378}"/>
</p:tagLst>
</file>

<file path=ppt/tags/tag16.xml><?xml version="1.0" encoding="utf-8"?>
<p:tagLst xmlns:p="http://schemas.openxmlformats.org/presentationml/2006/main">
  <p:tag name="KSO_WM_DIAGRAM_VIRTUALLY_FRAME" val="{&quot;height&quot;:285.45,&quot;left&quot;:182.19708661417323,&quot;top&quot;:194.05,&quot;width&quot;:654.608188976378}"/>
</p:tagLst>
</file>

<file path=ppt/tags/tag17.xml><?xml version="1.0" encoding="utf-8"?>
<p:tagLst xmlns:p="http://schemas.openxmlformats.org/presentationml/2006/main">
  <p:tag name="KSO_WM_DIAGRAM_VIRTUALLY_FRAME" val="{&quot;height&quot;:285.45,&quot;left&quot;:182.19708661417323,&quot;top&quot;:194.05,&quot;width&quot;:654.608188976378}"/>
</p:tagLst>
</file>

<file path=ppt/tags/tag18.xml><?xml version="1.0" encoding="utf-8"?>
<p:tagLst xmlns:p="http://schemas.openxmlformats.org/presentationml/2006/main">
  <p:tag name="KSO_WM_DIAGRAM_VIRTUALLY_FRAME" val="{&quot;height&quot;:285.45,&quot;left&quot;:182.19708661417323,&quot;top&quot;:194.05,&quot;width&quot;:654.608188976378}"/>
</p:tagLst>
</file>

<file path=ppt/tags/tag19.xml><?xml version="1.0" encoding="utf-8"?>
<p:tagLst xmlns:p="http://schemas.openxmlformats.org/presentationml/2006/main">
  <p:tag name="KSO_WM_DIAGRAM_VIRTUALLY_FRAME" val="{&quot;height&quot;:285.45,&quot;left&quot;:182.19708661417323,&quot;top&quot;:194.05,&quot;width&quot;:654.608188976378}"/>
</p:tagLst>
</file>

<file path=ppt/tags/tag2.xml><?xml version="1.0" encoding="utf-8"?>
<p:tagLst xmlns:p="http://schemas.openxmlformats.org/presentationml/2006/main">
  <p:tag name="KSO_WM_DIAGRAM_VIRTUALLY_FRAME" val="{&quot;height&quot;:208.9707086614174,&quot;left&quot;:370.85,&quot;top&quot;:263.42929133858263,&quot;width&quot;:382.95}"/>
</p:tagLst>
</file>

<file path=ppt/tags/tag20.xml><?xml version="1.0" encoding="utf-8"?>
<p:tagLst xmlns:p="http://schemas.openxmlformats.org/presentationml/2006/main">
  <p:tag name="KSO_WM_DIAGRAM_VIRTUALLY_FRAME" val="{&quot;height&quot;:285.45,&quot;left&quot;:182.19708661417323,&quot;top&quot;:194.05,&quot;width&quot;:654.608188976378}"/>
</p:tagLst>
</file>

<file path=ppt/tags/tag21.xml><?xml version="1.0" encoding="utf-8"?>
<p:tagLst xmlns:p="http://schemas.openxmlformats.org/presentationml/2006/main">
  <p:tag name="KSO_WM_DIAGRAM_VIRTUALLY_FRAME" val="{&quot;height&quot;:285.45,&quot;left&quot;:182.19708661417323,&quot;top&quot;:194.05,&quot;width&quot;:654.608188976378}"/>
</p:tagLst>
</file>

<file path=ppt/tags/tag22.xml><?xml version="1.0" encoding="utf-8"?>
<p:tagLst xmlns:p="http://schemas.openxmlformats.org/presentationml/2006/main">
  <p:tag name="KSO_WM_DIAGRAM_VIRTUALLY_FRAME" val="{&quot;height&quot;:285.45,&quot;left&quot;:182.19708661417323,&quot;top&quot;:194.05,&quot;width&quot;:654.608188976378}"/>
</p:tagLst>
</file>

<file path=ppt/tags/tag23.xml><?xml version="1.0" encoding="utf-8"?>
<p:tagLst xmlns:p="http://schemas.openxmlformats.org/presentationml/2006/main">
  <p:tag name="KSO_WM_DIAGRAM_VIRTUALLY_FRAME" val="{&quot;height&quot;:285.45,&quot;left&quot;:182.19708661417323,&quot;top&quot;:194.05,&quot;width&quot;:654.608188976378}"/>
</p:tagLst>
</file>

<file path=ppt/tags/tag24.xml><?xml version="1.0" encoding="utf-8"?>
<p:tagLst xmlns:p="http://schemas.openxmlformats.org/presentationml/2006/main">
  <p:tag name="KSO_WM_DIAGRAM_VIRTUALLY_FRAME" val="{&quot;height&quot;:285.45,&quot;left&quot;:182.19708661417323,&quot;top&quot;:194.05,&quot;width&quot;:654.608188976378}"/>
</p:tagLst>
</file>

<file path=ppt/tags/tag25.xml><?xml version="1.0" encoding="utf-8"?>
<p:tagLst xmlns:p="http://schemas.openxmlformats.org/presentationml/2006/main">
  <p:tag name="KSO_WM_DIAGRAM_VIRTUALLY_FRAME" val="{&quot;height&quot;:285.45,&quot;left&quot;:182.19708661417323,&quot;top&quot;:194.05,&quot;width&quot;:654.608188976378}"/>
</p:tagLst>
</file>

<file path=ppt/tags/tag26.xml><?xml version="1.0" encoding="utf-8"?>
<p:tagLst xmlns:p="http://schemas.openxmlformats.org/presentationml/2006/main">
  <p:tag name="KSO_WM_DIAGRAM_VIRTUALLY_FRAME" val="{&quot;height&quot;:285.45,&quot;left&quot;:182.19708661417323,&quot;top&quot;:194.05,&quot;width&quot;:654.608188976378}"/>
</p:tagLst>
</file>

<file path=ppt/tags/tag27.xml><?xml version="1.0" encoding="utf-8"?>
<p:tagLst xmlns:p="http://schemas.openxmlformats.org/presentationml/2006/main">
  <p:tag name="KSO_WM_DIAGRAM_VIRTUALLY_FRAME" val="{&quot;height&quot;:285.45,&quot;left&quot;:182.19708661417323,&quot;top&quot;:194.05,&quot;width&quot;:654.608188976378}"/>
</p:tagLst>
</file>

<file path=ppt/tags/tag28.xml><?xml version="1.0" encoding="utf-8"?>
<p:tagLst xmlns:p="http://schemas.openxmlformats.org/presentationml/2006/main">
  <p:tag name="KSO_WM_DIAGRAM_VIRTUALLY_FRAME" val="{&quot;height&quot;:285.45,&quot;left&quot;:182.19708661417323,&quot;top&quot;:194.05,&quot;width&quot;:654.608188976378}"/>
</p:tagLst>
</file>

<file path=ppt/tags/tag29.xml><?xml version="1.0" encoding="utf-8"?>
<p:tagLst xmlns:p="http://schemas.openxmlformats.org/presentationml/2006/main">
  <p:tag name="KSO_WM_DIAGRAM_VIRTUALLY_FRAME" val="{&quot;height&quot;:285.45,&quot;left&quot;:182.19708661417323,&quot;top&quot;:194.05,&quot;width&quot;:654.608188976378}"/>
</p:tagLst>
</file>

<file path=ppt/tags/tag3.xml><?xml version="1.0" encoding="utf-8"?>
<p:tagLst xmlns:p="http://schemas.openxmlformats.org/presentationml/2006/main">
  <p:tag name="KSO_WM_DIAGRAM_VIRTUALLY_FRAME" val="{&quot;height&quot;:229.0392913385827,&quot;left&quot;:288.9724409448819,&quot;top&quot;:235.85125984251968,&quot;width&quot;:426.0621259842519}"/>
</p:tagLst>
</file>

<file path=ppt/tags/tag30.xml><?xml version="1.0" encoding="utf-8"?>
<p:tagLst xmlns:p="http://schemas.openxmlformats.org/presentationml/2006/main">
  <p:tag name="KSO_WM_DIAGRAM_VIRTUALLY_FRAME" val="{&quot;height&quot;:285.45,&quot;left&quot;:182.19708661417323,&quot;top&quot;:194.05,&quot;width&quot;:654.608188976378}"/>
</p:tagLst>
</file>

<file path=ppt/tags/tag31.xml><?xml version="1.0" encoding="utf-8"?>
<p:tagLst xmlns:p="http://schemas.openxmlformats.org/presentationml/2006/main">
  <p:tag name="KSO_WM_DIAGRAM_VIRTUALLY_FRAME" val="{&quot;height&quot;:285.45,&quot;left&quot;:182.19708661417323,&quot;top&quot;:194.05,&quot;width&quot;:654.608188976378}"/>
</p:tagLst>
</file>

<file path=ppt/tags/tag32.xml><?xml version="1.0" encoding="utf-8"?>
<p:tagLst xmlns:p="http://schemas.openxmlformats.org/presentationml/2006/main">
  <p:tag name="KSO_WPP_MARK_KEY" val="259e4a3d-8953-45b9-a5b3-c530baca94f0"/>
  <p:tag name="COMMONDATA" val="eyJoZGlkIjoiMWQ4ODlkNzE0YTM0YWIxMDEzODE3NmQzNjhmYTc3OWIifQ=="/>
  <p:tag name="commondata" val="eyJoZGlkIjoiNGIzNWNiMTJmYjZkMzNhMDk3ODRkODJjOTdhYmE1YzkifQ==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i"/>
  <p:tag name="KSO_WM_UNIT_INDEX" val="1_1"/>
  <p:tag name="KSO_WM_UNIT_ID" val="diagram258_3*m_i*1_1"/>
  <p:tag name="KSO_WM_TEMPLATE_CATEGORY" val="diagram"/>
  <p:tag name="KSO_WM_TEMPLATE_INDEX" val="258"/>
  <p:tag name="KSO_WM_UNIT_LAYERLEVEL" val="1_1"/>
  <p:tag name="KSO_WM_TAG_VERSION" val="1.0"/>
  <p:tag name="KSO_WM_BEAUTIFY_FLAG" val="#wm#"/>
  <p:tag name="KSO_WM_UNIT_LINE_FORE_SCHEMECOLOR_INDEX" val="13"/>
  <p:tag name="KSO_WM_UNIT_LINE_FILL_TYPE" val="2"/>
  <p:tag name="KSO_WM_DIAGRAM_VIRTUALLY_FRAME" val="{&quot;height&quot;:229.04874015748032,&quot;left&quot;:288.95,&quot;top&quot;:235.85125984251968,&quot;width&quot;:426.08456692913376}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d"/>
  <p:tag name="KSO_WM_UNIT_TYPE" val="m_h_i"/>
  <p:tag name="KSO_WM_UNIT_INDEX" val="1_1_1"/>
  <p:tag name="KSO_WM_UNIT_ID" val="diagram258_3*m_h_i*1_1_1"/>
  <p:tag name="KSO_WM_TEMPLATE_CATEGORY" val="diagram"/>
  <p:tag name="KSO_WM_TEMPLATE_INDEX" val="258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  <p:tag name="KSO_WM_DIAGRAM_VIRTUALLY_FRAME" val="{&quot;height&quot;:229.04874015748032,&quot;left&quot;:288.95,&quot;top&quot;:235.85125984251968,&quot;width&quot;:426.08456692913376}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58_3*m_h_i*1_1_1"/>
  <p:tag name="KSO_WM_TEMPLATE_CATEGORY" val="diagram"/>
  <p:tag name="KSO_WM_TEMPLATE_INDEX" val="258"/>
  <p:tag name="KSO_WM_UNIT_LAYERLEVEL" val="1_1_1"/>
  <p:tag name="KSO_WM_TAG_VERSION" val="1.0"/>
  <p:tag name="KSO_WM_BEAUTIFY_FLAG" val="#wm#"/>
  <p:tag name="KSO_WM_UNIT_LINE_FORE_SCHEMECOLOR_INDEX" val="5"/>
  <p:tag name="KSO_WM_UNIT_LINE_FILL_TYPE" val="2"/>
  <p:tag name="KSO_WM_DIAGRAM_VIRTUALLY_FRAME" val="{&quot;height&quot;:229.04874015748032,&quot;left&quot;:288.95,&quot;top&quot;:235.85125984251968,&quot;width&quot;:426.08456692913376}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2"/>
  <p:tag name="KSO_WM_UNIT_ID" val="diagram258_3*m_h_i*1_1_2"/>
  <p:tag name="KSO_WM_TEMPLATE_CATEGORY" val="diagram"/>
  <p:tag name="KSO_WM_TEMPLATE_INDEX" val="258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  <p:tag name="KSO_WM_DIAGRAM_VIRTUALLY_FRAME" val="{&quot;height&quot;:229.04874015748032,&quot;left&quot;:288.95,&quot;top&quot;:235.85125984251968,&quot;width&quot;:426.08456692913376}"/>
</p:tagLst>
</file>

<file path=ppt/tags/tag8.xml><?xml version="1.0" encoding="utf-8"?>
<p:tagLst xmlns:p="http://schemas.openxmlformats.org/presentationml/2006/main">
  <p:tag name="KSO_WM_UNIT_VALUE" val="164*169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x"/>
  <p:tag name="KSO_WM_UNIT_INDEX" val="1_1_1"/>
  <p:tag name="KSO_WM_UNIT_ID" val="diagram258_3*m_h_x*1_1_1"/>
  <p:tag name="KSO_WM_TEMPLATE_CATEGORY" val="diagram"/>
  <p:tag name="KSO_WM_TEMPLATE_INDEX" val="258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13"/>
  <p:tag name="KSO_WM_UNIT_TEXT_FILL_TYPE" val="1"/>
  <p:tag name="KSO_WM_DIAGRAM_VIRTUALLY_FRAME" val="{&quot;height&quot;:229.04874015748032,&quot;left&quot;:288.95,&quot;top&quot;:235.85125984251968,&quot;width&quot;:426.08456692913376}"/>
</p:tagLst>
</file>

<file path=ppt/tags/tag9.xml><?xml version="1.0" encoding="utf-8"?>
<p:tagLst xmlns:p="http://schemas.openxmlformats.org/presentationml/2006/main">
  <p:tag name="KSO_WM_UNIT_NOCLEAR" val="0"/>
  <p:tag name="KSO_WM_UNIT_VALUE" val="24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58_3*m_h_f*1_1_1"/>
  <p:tag name="KSO_WM_TEMPLATE_CATEGORY" val="diagram"/>
  <p:tag name="KSO_WM_TEMPLATE_INDEX" val="258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  <p:tag name="KSO_WM_DIAGRAM_VIRTUALLY_FRAME" val="{&quot;height&quot;:229.04874015748032,&quot;left&quot;:288.95,&quot;top&quot;:235.85125984251968,&quot;width&quot;:426.08456692913376}"/>
</p:tagLst>
</file>

<file path=ppt/theme/theme1.xml><?xml version="1.0" encoding="utf-8"?>
<a:theme xmlns:a="http://schemas.openxmlformats.org/drawingml/2006/main" name="3_自定义设计方案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Office 经典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自定义设计方案">
  <a:themeElements>
    <a:clrScheme name="">
      <a:dk1>
        <a:srgbClr val="000000"/>
      </a:dk1>
      <a:lt1>
        <a:srgbClr val="FFFFFF"/>
      </a:lt1>
      <a:dk2>
        <a:srgbClr val="4B5661"/>
      </a:dk2>
      <a:lt2>
        <a:srgbClr val="D5E2F0"/>
      </a:lt2>
      <a:accent1>
        <a:srgbClr val="1B5A9A"/>
      </a:accent1>
      <a:accent2>
        <a:srgbClr val="344D8D"/>
      </a:accent2>
      <a:accent3>
        <a:srgbClr val="4D4080"/>
      </a:accent3>
      <a:accent4>
        <a:srgbClr val="663373"/>
      </a:accent4>
      <a:accent5>
        <a:srgbClr val="7F2666"/>
      </a:accent5>
      <a:accent6>
        <a:srgbClr val="991A5A"/>
      </a:accent6>
      <a:hlink>
        <a:srgbClr val="0026E5"/>
      </a:hlink>
      <a:folHlink>
        <a:srgbClr val="7E1FA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演示文稿1</Template>
  <TotalTime>0</TotalTime>
  <Words>1613</Words>
  <Application>WPS 演示</Application>
  <PresentationFormat>自定义</PresentationFormat>
  <Paragraphs>127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6" baseType="lpstr">
      <vt:lpstr>Arial</vt:lpstr>
      <vt:lpstr>宋体</vt:lpstr>
      <vt:lpstr>Wingdings</vt:lpstr>
      <vt:lpstr>黑体</vt:lpstr>
      <vt:lpstr>微软雅黑</vt:lpstr>
      <vt:lpstr>Calibri</vt:lpstr>
      <vt:lpstr>Times New Roman</vt:lpstr>
      <vt:lpstr>Arial Unicode MS</vt:lpstr>
      <vt:lpstr>Calibri</vt:lpstr>
      <vt:lpstr>Impact</vt:lpstr>
      <vt:lpstr>3_自定义设计方案</vt:lpstr>
      <vt:lpstr>5_自定义设计方案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lspcieee</dc:creator>
  <cp:lastModifiedBy>杨洋℡</cp:lastModifiedBy>
  <cp:revision>278</cp:revision>
  <dcterms:created xsi:type="dcterms:W3CDTF">2014-01-13T14:27:00Z</dcterms:created>
  <dcterms:modified xsi:type="dcterms:W3CDTF">2024-12-25T07:54:40Z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5E53A38F79EB4CD09F5F9C9FF3F3A8A0_13</vt:lpwstr>
  </property>
  <property fmtid="{D5CDD505-2E9C-101B-9397-08002B2CF9AE}" pid="3" name="KSOProductBuildVer">
    <vt:lpwstr>2052-12.1.0.19302</vt:lpwstr>
  </property>
</Properties>
</file>