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基础设计（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3750" y="5300980"/>
            <a:ext cx="8686800" cy="11029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为重庆旅游宣传制作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宣传，要求营造出重庆的特点，在制作时以美食和夜景素为主，通过不同素材组合让广告效果更佳美观。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1995" y="1461135"/>
            <a:ext cx="7658100" cy="3408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119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250</cp:revision>
  <dcterms:created xsi:type="dcterms:W3CDTF">2014-01-13T14:27:00Z</dcterms:created>
  <dcterms:modified xsi:type="dcterms:W3CDTF">2024-12-20T03:42:41Z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