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模块三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H5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动态设计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任务二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H5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基础设计（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课堂练习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9515" y="2637155"/>
            <a:ext cx="5111750" cy="17564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根据项目背景，本项目的广告目的为了宣传重庆，可以联想到重庆的美食和景点的特点来结合。因此，本项目选择加入比较适合重庆生活的元素。根据设计需要来传达产品的个性化信息。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04380" y="1413510"/>
            <a:ext cx="3187065" cy="4984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144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250</cp:revision>
  <dcterms:created xsi:type="dcterms:W3CDTF">2014-01-13T14:27:00Z</dcterms:created>
  <dcterms:modified xsi:type="dcterms:W3CDTF">2024-12-20T03:34:37Z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