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基础设计（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1995" y="4220845"/>
            <a:ext cx="8686800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为招生宣传制作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宣传，要求营造出学校的特点，在制作时以校园相关的元素为主，以黄色为主色彩，通过不同素材组合让广告效果更佳美观。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5967"/>
          <a:stretch>
            <a:fillRect/>
          </a:stretch>
        </p:blipFill>
        <p:spPr>
          <a:xfrm>
            <a:off x="1343660" y="1412875"/>
            <a:ext cx="9616440" cy="2271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126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249</cp:revision>
  <dcterms:created xsi:type="dcterms:W3CDTF">2014-01-13T14:27:00Z</dcterms:created>
  <dcterms:modified xsi:type="dcterms:W3CDTF">2024-12-20T03:14:09Z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