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模块三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H5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动态设计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任务一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H5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基础设计（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课堂练习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9515" y="2637155"/>
            <a:ext cx="5111750" cy="17564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根据项目背景，本项目的广告目的为了招生宣传，可以联想到校园生活，对所学专业的特点来结合。因此，本项目选择加入比较适合校园生活的元素。根据设计需要来传达产品的个性化信息。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32625" y="1052830"/>
            <a:ext cx="3215005" cy="51193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146</Words>
  <Application>WPS 演示</Application>
  <PresentationFormat>自定义</PresentationFormat>
  <Paragraphs>16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250</cp:revision>
  <dcterms:created xsi:type="dcterms:W3CDTF">2014-01-13T14:27:00Z</dcterms:created>
  <dcterms:modified xsi:type="dcterms:W3CDTF">2024-12-20T03:14:00Z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