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模块二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新媒体海报设计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任务三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裂变海报设计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课后作业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7080" y="2564765"/>
            <a:ext cx="4700270" cy="17564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根据以上所学知识，针对企业新人销售技巧的的裂变海报，要求营造出新手销售的痛点，以蓝色主色彩，通过不同素材组合让广告效果更佳美观。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直播培训海报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52490" y="1268730"/>
            <a:ext cx="3858895" cy="5394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124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249</cp:revision>
  <dcterms:created xsi:type="dcterms:W3CDTF">2014-01-13T14:27:00Z</dcterms:created>
  <dcterms:modified xsi:type="dcterms:W3CDTF">2024-12-23T01:26:18Z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