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521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2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70C0"/>
    <a:srgbClr val="4874CB"/>
    <a:srgbClr val="1B5A9D"/>
    <a:srgbClr val="389B39"/>
    <a:srgbClr val="2492BC"/>
    <a:srgbClr val="339AC1"/>
    <a:srgbClr val="2691BD"/>
    <a:srgbClr val="78C7ED"/>
    <a:srgbClr val="E97915"/>
    <a:srgbClr val="37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72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模块二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新媒体海报设计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倒计时海报设计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1815" y="2924810"/>
            <a:ext cx="5427980" cy="229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t" anchorCtr="0">
            <a:noAutofit/>
          </a:bodyPr>
          <a:p>
            <a:pPr lvl="1" indent="518160" algn="just">
              <a:lnSpc>
                <a:spcPct val="110000"/>
              </a:lnSpc>
              <a:spcAft>
                <a:spcPts val="500"/>
              </a:spcAft>
              <a:buClr>
                <a:schemeClr val="accent4">
                  <a:lumMod val="75000"/>
                </a:schemeClr>
              </a:buClr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为开学制作倒计时海报，要求营造出开学迫切的氛围，在制作时以校园相关的元素为主，以橙色、绿色为主色彩，通过不同素材组合让广告效果更佳美观。</a:t>
            </a:r>
            <a:endParaRPr kumimoji="1"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79650" y="332740"/>
            <a:ext cx="2328545" cy="48514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课后作业</a:t>
            </a:r>
            <a:endParaRPr lang="zh-CN" sz="2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 descr="参考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0235" y="1124585"/>
            <a:ext cx="3115310" cy="5538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129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247</cp:revision>
  <dcterms:created xsi:type="dcterms:W3CDTF">2014-01-13T14:27:00Z</dcterms:created>
  <dcterms:modified xsi:type="dcterms:W3CDTF">2024-12-22T07:22:32Z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