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10"/>
  </p:notesMasterIdLst>
  <p:handoutMasterIdLst>
    <p:handoutMasterId r:id="rId11"/>
  </p:handoutMasterIdLst>
  <p:sldIdLst>
    <p:sldId id="810" r:id="rId4"/>
    <p:sldId id="842" r:id="rId5"/>
    <p:sldId id="843" r:id="rId6"/>
    <p:sldId id="844" r:id="rId7"/>
    <p:sldId id="845" r:id="rId8"/>
    <p:sldId id="468" r:id="rId9"/>
  </p:sldIdLst>
  <p:sldSz cx="12192000" cy="6858000"/>
  <p:notesSz cx="6858000" cy="9144000"/>
  <p:custDataLst>
    <p:tags r:id="rId16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70C0"/>
    <a:srgbClr val="4874CB"/>
    <a:srgbClr val="1B5A9D"/>
    <a:srgbClr val="389B39"/>
    <a:srgbClr val="2492BC"/>
    <a:srgbClr val="339AC1"/>
    <a:srgbClr val="2691BD"/>
    <a:srgbClr val="78C7ED"/>
    <a:srgbClr val="E97915"/>
    <a:srgbClr val="379B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66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6" Type="http://schemas.openxmlformats.org/officeDocument/2006/relationships/tags" Target="tags/tag2.xml"/><Relationship Id="rId15" Type="http://schemas.openxmlformats.org/officeDocument/2006/relationships/commentAuthors" Target="commentAuthors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>
        <p:push dir="u"/>
      </p:transition>
    </mc:Choice>
    <mc:Fallback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模块一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广告基础及创意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任务二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LOGO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57855" y="2132965"/>
            <a:ext cx="5877560" cy="3456305"/>
          </a:xfrm>
          <a:prstGeom prst="rect">
            <a:avLst/>
          </a:prstGeom>
        </p:spPr>
      </p:pic>
      <p:sp>
        <p:nvSpPr>
          <p:cNvPr id="9" name="标题 8"/>
          <p:cNvSpPr>
            <a:spLocks noGrp="1"/>
          </p:cNvSpPr>
          <p:nvPr>
            <p:ph type="ctrTitle"/>
          </p:nvPr>
        </p:nvSpPr>
        <p:spPr>
          <a:xfrm>
            <a:off x="4120515" y="1213485"/>
            <a:ext cx="3951605" cy="772160"/>
          </a:xfrm>
        </p:spPr>
        <p:txBody>
          <a:bodyPr>
            <a:normAutofit/>
          </a:bodyPr>
          <a:p>
            <a:r>
              <a:rPr lang="zh-CN" sz="2400" dirty="0">
                <a:solidFill>
                  <a:schemeClr val="accent4"/>
                </a:solidFill>
                <a:latin typeface="方正兰亭黑_GBK" panose="02000000000000000000" charset="-122"/>
                <a:ea typeface="方正兰亭黑_GBK" panose="02000000000000000000" charset="-122"/>
                <a:sym typeface="+mn-ea"/>
              </a:rPr>
              <a:t>实例展示</a:t>
            </a:r>
            <a:endParaRPr lang="zh-CN" altLang="zh-CN" sz="2400" dirty="0">
              <a:solidFill>
                <a:schemeClr val="accent4"/>
              </a:solidFill>
              <a:latin typeface="方正兰亭黑_GBK" panose="02000000000000000000" charset="-122"/>
              <a:ea typeface="方正兰亭黑_GBK" panose="02000000000000000000" charset="-122"/>
              <a:sym typeface="+mn-ea"/>
            </a:endParaRPr>
          </a:p>
        </p:txBody>
      </p:sp>
      <p:sp>
        <p:nvSpPr>
          <p:cNvPr id="2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设计思路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03705" y="2348865"/>
            <a:ext cx="8176895" cy="3215005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852035" y="1777365"/>
            <a:ext cx="2073275" cy="541655"/>
          </a:xfrm>
        </p:spPr>
        <p:txBody>
          <a:bodyPr>
            <a:normAutofit/>
          </a:bodyPr>
          <a:p>
            <a:pPr algn="l"/>
            <a:r>
              <a:rPr lang="zh-CN" altLang="en-US" sz="2400" dirty="0">
                <a:solidFill>
                  <a:schemeClr val="accent4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大标宋简体" panose="02010601030101010101" charset="-122"/>
                <a:sym typeface="+mn-ea"/>
              </a:rPr>
              <a:t>·</a:t>
            </a:r>
            <a:r>
              <a:rPr lang="zh-CN" sz="2400" dirty="0">
                <a:solidFill>
                  <a:schemeClr val="accent4"/>
                </a:solidFill>
                <a:latin typeface="方正兰亭黑_GBK" panose="02000000000000000000" charset="-122"/>
                <a:ea typeface="方正兰亭黑_GBK" panose="02000000000000000000" charset="-122"/>
                <a:sym typeface="+mn-ea"/>
              </a:rPr>
              <a:t>设计元素</a:t>
            </a:r>
            <a:endParaRPr lang="zh-CN" sz="2400" dirty="0">
              <a:solidFill>
                <a:schemeClr val="accent4"/>
              </a:solidFill>
              <a:latin typeface="方正兰亭黑_GBK" panose="02000000000000000000" charset="-122"/>
              <a:ea typeface="方正兰亭黑_GBK" panose="02000000000000000000" charset="-122"/>
              <a:sym typeface="+mn-ea"/>
            </a:endParaRPr>
          </a:p>
        </p:txBody>
      </p:sp>
      <p:sp>
        <p:nvSpPr>
          <p:cNvPr id="2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设计思路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600575" y="1777365"/>
            <a:ext cx="2073275" cy="541655"/>
          </a:xfrm>
        </p:spPr>
        <p:txBody>
          <a:bodyPr>
            <a:normAutofit/>
          </a:bodyPr>
          <a:p>
            <a:pPr algn="l"/>
            <a:r>
              <a:rPr lang="zh-CN" altLang="en-US" sz="2400" dirty="0">
                <a:solidFill>
                  <a:schemeClr val="accent4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大标宋简体" panose="02010601030101010101" charset="-122"/>
                <a:sym typeface="+mn-ea"/>
              </a:rPr>
              <a:t>·</a:t>
            </a:r>
            <a:r>
              <a:rPr lang="zh-CN" sz="2400" dirty="0">
                <a:solidFill>
                  <a:schemeClr val="accent4"/>
                </a:solidFill>
                <a:latin typeface="方正兰亭黑_GBK" panose="02000000000000000000" charset="-122"/>
                <a:ea typeface="方正兰亭黑_GBK" panose="02000000000000000000" charset="-122"/>
                <a:sym typeface="+mn-ea"/>
              </a:rPr>
              <a:t>设计演绎</a:t>
            </a:r>
            <a:endParaRPr lang="zh-CN" sz="2400" dirty="0">
              <a:solidFill>
                <a:schemeClr val="accent4"/>
              </a:solidFill>
              <a:latin typeface="方正兰亭黑_GBK" panose="02000000000000000000" charset="-122"/>
              <a:ea typeface="方正兰亭黑_GBK" panose="02000000000000000000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7950" y="2538730"/>
            <a:ext cx="6809105" cy="2567305"/>
          </a:xfrm>
          <a:prstGeom prst="rect">
            <a:avLst/>
          </a:prstGeom>
        </p:spPr>
      </p:pic>
      <p:sp>
        <p:nvSpPr>
          <p:cNvPr id="3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设计思路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4752975" y="1777365"/>
            <a:ext cx="2073275" cy="541655"/>
          </a:xfrm>
        </p:spPr>
        <p:txBody>
          <a:bodyPr>
            <a:normAutofit/>
          </a:bodyPr>
          <a:p>
            <a:pPr algn="l"/>
            <a:r>
              <a:rPr lang="zh-CN" altLang="en-US" sz="2400" dirty="0">
                <a:solidFill>
                  <a:schemeClr val="accent4"/>
                </a:solidFill>
                <a:latin typeface="方正兰亭黑简体" panose="02000000000000000000" charset="-122"/>
                <a:ea typeface="方正兰亭黑简体" panose="02000000000000000000" charset="-122"/>
                <a:cs typeface="方正大标宋简体" panose="02010601030101010101" charset="-122"/>
                <a:sym typeface="+mn-ea"/>
              </a:rPr>
              <a:t>·</a:t>
            </a:r>
            <a:r>
              <a:rPr lang="zh-CN" sz="2400" dirty="0">
                <a:solidFill>
                  <a:schemeClr val="accent4"/>
                </a:solidFill>
                <a:latin typeface="方正兰亭黑_GBK" panose="02000000000000000000" charset="-122"/>
                <a:ea typeface="方正兰亭黑_GBK" panose="02000000000000000000" charset="-122"/>
                <a:sym typeface="+mn-ea"/>
              </a:rPr>
              <a:t>设计成果</a:t>
            </a:r>
            <a:endParaRPr lang="en-US" altLang="zh-CN" sz="2400" dirty="0">
              <a:solidFill>
                <a:schemeClr val="accent4"/>
              </a:solidFill>
              <a:latin typeface="方正兰亭黑_GBK" panose="02000000000000000000" charset="-122"/>
              <a:ea typeface="方正兰亭黑_GBK" panose="02000000000000000000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7950" y="2538730"/>
            <a:ext cx="6731635" cy="2567305"/>
          </a:xfrm>
          <a:prstGeom prst="rect">
            <a:avLst/>
          </a:prstGeom>
        </p:spPr>
      </p:pic>
      <p:sp>
        <p:nvSpPr>
          <p:cNvPr id="2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设计思路</a:t>
            </a:r>
            <a:endParaRPr lang="en-US" altLang="zh-CN"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90</Words>
  <Application>WPS 演示</Application>
  <PresentationFormat>自定义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方正兰亭黑_GBK</vt:lpstr>
      <vt:lpstr>方正兰亭黑简体</vt:lpstr>
      <vt:lpstr>方正大标宋简体</vt:lpstr>
      <vt:lpstr>3_自定义设计方案</vt:lpstr>
      <vt:lpstr>5_自定义设计方案</vt:lpstr>
      <vt:lpstr>PowerPoint 演示文稿</vt:lpstr>
      <vt:lpstr>实例展示</vt:lpstr>
      <vt:lpstr>·设计元素</vt:lpstr>
      <vt:lpstr>·设计演绎</vt:lpstr>
      <vt:lpstr>·设计成果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205</cp:revision>
  <dcterms:created xsi:type="dcterms:W3CDTF">2014-01-13T14:27:00Z</dcterms:created>
  <dcterms:modified xsi:type="dcterms:W3CDTF">2024-12-10T08:56:52Z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