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3" r:id="rId3"/>
  </p:sldMasterIdLst>
  <p:notesMasterIdLst>
    <p:notesMasterId r:id="rId6"/>
  </p:notesMasterIdLst>
  <p:handoutMasterIdLst>
    <p:handoutMasterId r:id="rId8"/>
  </p:handoutMasterIdLst>
  <p:sldIdLst>
    <p:sldId id="703" r:id="rId4"/>
    <p:sldId id="519" r:id="rId5"/>
    <p:sldId id="468" r:id="rId7"/>
  </p:sldIdLst>
  <p:sldSz cx="12192000" cy="6858000"/>
  <p:notesSz cx="6858000" cy="9144000"/>
  <p:custDataLst>
    <p:tags r:id="rId13"/>
  </p:custDataLst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5" userDrawn="1">
          <p15:clr>
            <a:srgbClr val="A4A3A4"/>
          </p15:clr>
        </p15:guide>
        <p15:guide id="2" pos="386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eliss tong" initials="tt" lastIdx="1" clrIdx="0"/>
  <p:cmAuthor id="2" name="Office加油菌" initials="A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002FA7"/>
    <a:srgbClr val="0070C0"/>
    <a:srgbClr val="4874CB"/>
    <a:srgbClr val="1B5A9D"/>
    <a:srgbClr val="389B39"/>
    <a:srgbClr val="2492BC"/>
    <a:srgbClr val="339AC1"/>
    <a:srgbClr val="2691BD"/>
    <a:srgbClr val="78C7ED"/>
    <a:srgbClr val="E979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405"/>
    <p:restoredTop sz="94619"/>
  </p:normalViewPr>
  <p:slideViewPr>
    <p:cSldViewPr showGuides="1">
      <p:cViewPr varScale="1">
        <p:scale>
          <a:sx n="66" d="100"/>
          <a:sy n="66" d="100"/>
        </p:scale>
        <p:origin x="-840" y="-114"/>
      </p:cViewPr>
      <p:guideLst>
        <p:guide orient="horz" pos="2135"/>
        <p:guide pos="38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3" Type="http://schemas.openxmlformats.org/officeDocument/2006/relationships/tags" Target="tags/tag2.xml"/><Relationship Id="rId12" Type="http://schemas.openxmlformats.org/officeDocument/2006/relationships/commentAuthors" Target="commentAuthors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6CD907B-4F5A-4CC1-B227-0B6326A0A056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FA9358B-EE37-4E8F-BE4A-AFBAD25C69C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A2DC99-B670-4A1B-B6D5-EDBB793532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过渡页，布衣公子作品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-600" y="1353600"/>
            <a:ext cx="12193200" cy="4150800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just">
              <a:lnSpc>
                <a:spcPct val="120000"/>
              </a:lnSpc>
            </a:pPr>
            <a:endParaRPr lang="zh-CN" altLang="en-US" sz="4800">
              <a:solidFill>
                <a:schemeClr val="tx1"/>
              </a:solidFill>
            </a:endParaRPr>
          </a:p>
        </p:txBody>
      </p:sp>
      <p:grpSp>
        <p:nvGrpSpPr>
          <p:cNvPr id="4" name="组合 3"/>
          <p:cNvGrpSpPr/>
          <p:nvPr userDrawn="1"/>
        </p:nvGrpSpPr>
        <p:grpSpPr>
          <a:xfrm>
            <a:off x="5858567" y="112326"/>
            <a:ext cx="6483349" cy="6633349"/>
            <a:chOff x="1339849" y="-227014"/>
            <a:chExt cx="9263059" cy="9477359"/>
          </a:xfrm>
        </p:grpSpPr>
        <p:sp>
          <p:nvSpPr>
            <p:cNvPr id="5" name="Freeform 11"/>
            <p:cNvSpPr/>
            <p:nvPr/>
          </p:nvSpPr>
          <p:spPr bwMode="auto">
            <a:xfrm>
              <a:off x="1812924" y="6557951"/>
              <a:ext cx="46038" cy="14287"/>
            </a:xfrm>
            <a:custGeom>
              <a:avLst/>
              <a:gdLst>
                <a:gd name="T0" fmla="*/ 3 w 21"/>
                <a:gd name="T1" fmla="*/ 7 h 7"/>
                <a:gd name="T2" fmla="*/ 0 w 21"/>
                <a:gd name="T3" fmla="*/ 3 h 7"/>
                <a:gd name="T4" fmla="*/ 3 w 21"/>
                <a:gd name="T5" fmla="*/ 0 h 7"/>
                <a:gd name="T6" fmla="*/ 17 w 21"/>
                <a:gd name="T7" fmla="*/ 0 h 7"/>
                <a:gd name="T8" fmla="*/ 21 w 21"/>
                <a:gd name="T9" fmla="*/ 3 h 7"/>
                <a:gd name="T10" fmla="*/ 17 w 21"/>
                <a:gd name="T11" fmla="*/ 7 h 7"/>
                <a:gd name="T12" fmla="*/ 3 w 21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7">
                  <a:moveTo>
                    <a:pt x="3" y="7"/>
                  </a:moveTo>
                  <a:cubicBezTo>
                    <a:pt x="1" y="7"/>
                    <a:pt x="0" y="5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9" y="0"/>
                    <a:pt x="21" y="1"/>
                    <a:pt x="21" y="3"/>
                  </a:cubicBezTo>
                  <a:cubicBezTo>
                    <a:pt x="21" y="5"/>
                    <a:pt x="19" y="7"/>
                    <a:pt x="17" y="7"/>
                  </a:cubicBezTo>
                  <a:lnTo>
                    <a:pt x="3" y="7"/>
                  </a:lnTo>
                  <a:close/>
                </a:path>
              </a:pathLst>
            </a:custGeom>
            <a:solidFill>
              <a:srgbClr val="648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12"/>
            <p:cNvSpPr/>
            <p:nvPr/>
          </p:nvSpPr>
          <p:spPr bwMode="auto">
            <a:xfrm>
              <a:off x="1836737" y="6515087"/>
              <a:ext cx="966788" cy="84137"/>
            </a:xfrm>
            <a:custGeom>
              <a:avLst/>
              <a:gdLst>
                <a:gd name="T0" fmla="*/ 23 w 449"/>
                <a:gd name="T1" fmla="*/ 39 h 39"/>
                <a:gd name="T2" fmla="*/ 0 w 449"/>
                <a:gd name="T3" fmla="*/ 23 h 39"/>
                <a:gd name="T4" fmla="*/ 23 w 449"/>
                <a:gd name="T5" fmla="*/ 7 h 39"/>
                <a:gd name="T6" fmla="*/ 426 w 449"/>
                <a:gd name="T7" fmla="*/ 0 h 39"/>
                <a:gd name="T8" fmla="*/ 449 w 449"/>
                <a:gd name="T9" fmla="*/ 16 h 39"/>
                <a:gd name="T10" fmla="*/ 427 w 449"/>
                <a:gd name="T11" fmla="*/ 32 h 39"/>
                <a:gd name="T12" fmla="*/ 23 w 449"/>
                <a:gd name="T13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39">
                  <a:moveTo>
                    <a:pt x="23" y="39"/>
                  </a:moveTo>
                  <a:cubicBezTo>
                    <a:pt x="11" y="39"/>
                    <a:pt x="0" y="32"/>
                    <a:pt x="0" y="23"/>
                  </a:cubicBezTo>
                  <a:cubicBezTo>
                    <a:pt x="0" y="14"/>
                    <a:pt x="10" y="7"/>
                    <a:pt x="23" y="7"/>
                  </a:cubicBezTo>
                  <a:cubicBezTo>
                    <a:pt x="426" y="0"/>
                    <a:pt x="426" y="0"/>
                    <a:pt x="426" y="0"/>
                  </a:cubicBezTo>
                  <a:cubicBezTo>
                    <a:pt x="439" y="0"/>
                    <a:pt x="449" y="7"/>
                    <a:pt x="449" y="16"/>
                  </a:cubicBezTo>
                  <a:cubicBezTo>
                    <a:pt x="449" y="25"/>
                    <a:pt x="439" y="32"/>
                    <a:pt x="427" y="32"/>
                  </a:cubicBezTo>
                  <a:lnTo>
                    <a:pt x="23" y="39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13"/>
            <p:cNvSpPr/>
            <p:nvPr/>
          </p:nvSpPr>
          <p:spPr bwMode="auto">
            <a:xfrm>
              <a:off x="1892299" y="6507150"/>
              <a:ext cx="868363" cy="100014"/>
            </a:xfrm>
            <a:custGeom>
              <a:avLst/>
              <a:gdLst>
                <a:gd name="T0" fmla="*/ 20 w 403"/>
                <a:gd name="T1" fmla="*/ 46 h 47"/>
                <a:gd name="T2" fmla="*/ 0 w 403"/>
                <a:gd name="T3" fmla="*/ 27 h 47"/>
                <a:gd name="T4" fmla="*/ 20 w 403"/>
                <a:gd name="T5" fmla="*/ 6 h 47"/>
                <a:gd name="T6" fmla="*/ 382 w 403"/>
                <a:gd name="T7" fmla="*/ 0 h 47"/>
                <a:gd name="T8" fmla="*/ 402 w 403"/>
                <a:gd name="T9" fmla="*/ 20 h 47"/>
                <a:gd name="T10" fmla="*/ 383 w 403"/>
                <a:gd name="T11" fmla="*/ 40 h 47"/>
                <a:gd name="T12" fmla="*/ 20 w 403"/>
                <a:gd name="T13" fmla="*/ 4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3" h="47">
                  <a:moveTo>
                    <a:pt x="20" y="46"/>
                  </a:moveTo>
                  <a:cubicBezTo>
                    <a:pt x="9" y="47"/>
                    <a:pt x="0" y="38"/>
                    <a:pt x="0" y="27"/>
                  </a:cubicBezTo>
                  <a:cubicBezTo>
                    <a:pt x="0" y="16"/>
                    <a:pt x="9" y="6"/>
                    <a:pt x="20" y="6"/>
                  </a:cubicBezTo>
                  <a:cubicBezTo>
                    <a:pt x="382" y="0"/>
                    <a:pt x="382" y="0"/>
                    <a:pt x="382" y="0"/>
                  </a:cubicBezTo>
                  <a:cubicBezTo>
                    <a:pt x="393" y="0"/>
                    <a:pt x="402" y="9"/>
                    <a:pt x="402" y="20"/>
                  </a:cubicBezTo>
                  <a:cubicBezTo>
                    <a:pt x="403" y="31"/>
                    <a:pt x="394" y="40"/>
                    <a:pt x="383" y="40"/>
                  </a:cubicBezTo>
                  <a:lnTo>
                    <a:pt x="20" y="46"/>
                  </a:lnTo>
                  <a:close/>
                </a:path>
              </a:pathLst>
            </a:custGeom>
            <a:solidFill>
              <a:srgbClr val="E4A5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14"/>
            <p:cNvSpPr/>
            <p:nvPr/>
          </p:nvSpPr>
          <p:spPr bwMode="auto">
            <a:xfrm>
              <a:off x="2395537" y="6503976"/>
              <a:ext cx="338138" cy="119063"/>
            </a:xfrm>
            <a:custGeom>
              <a:avLst/>
              <a:gdLst>
                <a:gd name="T0" fmla="*/ 144 w 157"/>
                <a:gd name="T1" fmla="*/ 41 h 55"/>
                <a:gd name="T2" fmla="*/ 119 w 157"/>
                <a:gd name="T3" fmla="*/ 53 h 55"/>
                <a:gd name="T4" fmla="*/ 11 w 157"/>
                <a:gd name="T5" fmla="*/ 55 h 55"/>
                <a:gd name="T6" fmla="*/ 0 w 157"/>
                <a:gd name="T7" fmla="*/ 48 h 55"/>
                <a:gd name="T8" fmla="*/ 91 w 157"/>
                <a:gd name="T9" fmla="*/ 46 h 55"/>
                <a:gd name="T10" fmla="*/ 93 w 157"/>
                <a:gd name="T11" fmla="*/ 1 h 55"/>
                <a:gd name="T12" fmla="*/ 144 w 157"/>
                <a:gd name="T13" fmla="*/ 0 h 55"/>
                <a:gd name="T14" fmla="*/ 144 w 157"/>
                <a:gd name="T15" fmla="*/ 4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7" h="55">
                  <a:moveTo>
                    <a:pt x="144" y="41"/>
                  </a:moveTo>
                  <a:cubicBezTo>
                    <a:pt x="119" y="53"/>
                    <a:pt x="119" y="53"/>
                    <a:pt x="119" y="53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1" y="55"/>
                    <a:pt x="4" y="52"/>
                    <a:pt x="0" y="48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6"/>
                    <a:pt x="106" y="26"/>
                    <a:pt x="93" y="1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44" y="0"/>
                    <a:pt x="157" y="21"/>
                    <a:pt x="144" y="41"/>
                  </a:cubicBez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16"/>
            <p:cNvSpPr/>
            <p:nvPr/>
          </p:nvSpPr>
          <p:spPr bwMode="auto">
            <a:xfrm>
              <a:off x="2865437" y="6264262"/>
              <a:ext cx="285749" cy="206375"/>
            </a:xfrm>
            <a:custGeom>
              <a:avLst/>
              <a:gdLst>
                <a:gd name="T0" fmla="*/ 21 w 133"/>
                <a:gd name="T1" fmla="*/ 3 h 96"/>
                <a:gd name="T2" fmla="*/ 44 w 133"/>
                <a:gd name="T3" fmla="*/ 4 h 96"/>
                <a:gd name="T4" fmla="*/ 90 w 133"/>
                <a:gd name="T5" fmla="*/ 26 h 96"/>
                <a:gd name="T6" fmla="*/ 91 w 133"/>
                <a:gd name="T7" fmla="*/ 30 h 96"/>
                <a:gd name="T8" fmla="*/ 87 w 133"/>
                <a:gd name="T9" fmla="*/ 31 h 96"/>
                <a:gd name="T10" fmla="*/ 41 w 133"/>
                <a:gd name="T11" fmla="*/ 10 h 96"/>
                <a:gd name="T12" fmla="*/ 23 w 133"/>
                <a:gd name="T13" fmla="*/ 8 h 96"/>
                <a:gd name="T14" fmla="*/ 10 w 133"/>
                <a:gd name="T15" fmla="*/ 20 h 96"/>
                <a:gd name="T16" fmla="*/ 9 w 133"/>
                <a:gd name="T17" fmla="*/ 37 h 96"/>
                <a:gd name="T18" fmla="*/ 21 w 133"/>
                <a:gd name="T19" fmla="*/ 50 h 96"/>
                <a:gd name="T20" fmla="*/ 98 w 133"/>
                <a:gd name="T21" fmla="*/ 87 h 96"/>
                <a:gd name="T22" fmla="*/ 122 w 133"/>
                <a:gd name="T23" fmla="*/ 79 h 96"/>
                <a:gd name="T24" fmla="*/ 113 w 133"/>
                <a:gd name="T25" fmla="*/ 56 h 96"/>
                <a:gd name="T26" fmla="*/ 45 w 133"/>
                <a:gd name="T27" fmla="*/ 24 h 96"/>
                <a:gd name="T28" fmla="*/ 36 w 133"/>
                <a:gd name="T29" fmla="*/ 23 h 96"/>
                <a:gd name="T30" fmla="*/ 30 w 133"/>
                <a:gd name="T31" fmla="*/ 29 h 96"/>
                <a:gd name="T32" fmla="*/ 29 w 133"/>
                <a:gd name="T33" fmla="*/ 37 h 96"/>
                <a:gd name="T34" fmla="*/ 35 w 133"/>
                <a:gd name="T35" fmla="*/ 44 h 96"/>
                <a:gd name="T36" fmla="*/ 99 w 133"/>
                <a:gd name="T37" fmla="*/ 74 h 96"/>
                <a:gd name="T38" fmla="*/ 101 w 133"/>
                <a:gd name="T39" fmla="*/ 78 h 96"/>
                <a:gd name="T40" fmla="*/ 97 w 133"/>
                <a:gd name="T41" fmla="*/ 79 h 96"/>
                <a:gd name="T42" fmla="*/ 33 w 133"/>
                <a:gd name="T43" fmla="*/ 49 h 96"/>
                <a:gd name="T44" fmla="*/ 23 w 133"/>
                <a:gd name="T45" fmla="*/ 39 h 96"/>
                <a:gd name="T46" fmla="*/ 24 w 133"/>
                <a:gd name="T47" fmla="*/ 26 h 96"/>
                <a:gd name="T48" fmla="*/ 34 w 133"/>
                <a:gd name="T49" fmla="*/ 18 h 96"/>
                <a:gd name="T50" fmla="*/ 48 w 133"/>
                <a:gd name="T51" fmla="*/ 19 h 96"/>
                <a:gd name="T52" fmla="*/ 116 w 133"/>
                <a:gd name="T53" fmla="*/ 51 h 96"/>
                <a:gd name="T54" fmla="*/ 127 w 133"/>
                <a:gd name="T55" fmla="*/ 82 h 96"/>
                <a:gd name="T56" fmla="*/ 100 w 133"/>
                <a:gd name="T57" fmla="*/ 94 h 96"/>
                <a:gd name="T58" fmla="*/ 95 w 133"/>
                <a:gd name="T59" fmla="*/ 92 h 96"/>
                <a:gd name="T60" fmla="*/ 18 w 133"/>
                <a:gd name="T61" fmla="*/ 55 h 96"/>
                <a:gd name="T62" fmla="*/ 3 w 133"/>
                <a:gd name="T63" fmla="*/ 39 h 96"/>
                <a:gd name="T64" fmla="*/ 4 w 133"/>
                <a:gd name="T65" fmla="*/ 17 h 96"/>
                <a:gd name="T66" fmla="*/ 21 w 133"/>
                <a:gd name="T67" fmla="*/ 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3" h="96">
                  <a:moveTo>
                    <a:pt x="21" y="3"/>
                  </a:moveTo>
                  <a:cubicBezTo>
                    <a:pt x="29" y="0"/>
                    <a:pt x="37" y="1"/>
                    <a:pt x="44" y="4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91" y="27"/>
                    <a:pt x="92" y="29"/>
                    <a:pt x="91" y="30"/>
                  </a:cubicBezTo>
                  <a:cubicBezTo>
                    <a:pt x="91" y="31"/>
                    <a:pt x="89" y="32"/>
                    <a:pt x="87" y="31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36" y="7"/>
                    <a:pt x="29" y="6"/>
                    <a:pt x="23" y="8"/>
                  </a:cubicBezTo>
                  <a:cubicBezTo>
                    <a:pt x="17" y="10"/>
                    <a:pt x="12" y="14"/>
                    <a:pt x="10" y="20"/>
                  </a:cubicBezTo>
                  <a:cubicBezTo>
                    <a:pt x="7" y="25"/>
                    <a:pt x="7" y="31"/>
                    <a:pt x="9" y="37"/>
                  </a:cubicBezTo>
                  <a:cubicBezTo>
                    <a:pt x="11" y="43"/>
                    <a:pt x="15" y="47"/>
                    <a:pt x="21" y="50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107" y="91"/>
                    <a:pt x="118" y="87"/>
                    <a:pt x="122" y="79"/>
                  </a:cubicBezTo>
                  <a:cubicBezTo>
                    <a:pt x="126" y="71"/>
                    <a:pt x="122" y="60"/>
                    <a:pt x="113" y="56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2" y="22"/>
                    <a:pt x="39" y="22"/>
                    <a:pt x="36" y="23"/>
                  </a:cubicBezTo>
                  <a:cubicBezTo>
                    <a:pt x="33" y="24"/>
                    <a:pt x="31" y="26"/>
                    <a:pt x="30" y="29"/>
                  </a:cubicBezTo>
                  <a:cubicBezTo>
                    <a:pt x="28" y="32"/>
                    <a:pt x="28" y="35"/>
                    <a:pt x="29" y="37"/>
                  </a:cubicBezTo>
                  <a:cubicBezTo>
                    <a:pt x="30" y="40"/>
                    <a:pt x="32" y="43"/>
                    <a:pt x="35" y="44"/>
                  </a:cubicBezTo>
                  <a:cubicBezTo>
                    <a:pt x="99" y="74"/>
                    <a:pt x="99" y="74"/>
                    <a:pt x="99" y="74"/>
                  </a:cubicBezTo>
                  <a:cubicBezTo>
                    <a:pt x="101" y="75"/>
                    <a:pt x="101" y="77"/>
                    <a:pt x="101" y="78"/>
                  </a:cubicBezTo>
                  <a:cubicBezTo>
                    <a:pt x="100" y="80"/>
                    <a:pt x="98" y="80"/>
                    <a:pt x="97" y="7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28" y="47"/>
                    <a:pt x="25" y="44"/>
                    <a:pt x="23" y="39"/>
                  </a:cubicBezTo>
                  <a:cubicBezTo>
                    <a:pt x="22" y="35"/>
                    <a:pt x="22" y="30"/>
                    <a:pt x="24" y="26"/>
                  </a:cubicBezTo>
                  <a:cubicBezTo>
                    <a:pt x="26" y="22"/>
                    <a:pt x="30" y="19"/>
                    <a:pt x="34" y="18"/>
                  </a:cubicBezTo>
                  <a:cubicBezTo>
                    <a:pt x="39" y="16"/>
                    <a:pt x="43" y="17"/>
                    <a:pt x="48" y="19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28" y="56"/>
                    <a:pt x="133" y="70"/>
                    <a:pt x="127" y="82"/>
                  </a:cubicBezTo>
                  <a:cubicBezTo>
                    <a:pt x="122" y="91"/>
                    <a:pt x="111" y="96"/>
                    <a:pt x="100" y="94"/>
                  </a:cubicBezTo>
                  <a:cubicBezTo>
                    <a:pt x="99" y="93"/>
                    <a:pt x="97" y="93"/>
                    <a:pt x="95" y="92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1" y="52"/>
                    <a:pt x="6" y="46"/>
                    <a:pt x="3" y="39"/>
                  </a:cubicBezTo>
                  <a:cubicBezTo>
                    <a:pt x="0" y="32"/>
                    <a:pt x="1" y="24"/>
                    <a:pt x="4" y="17"/>
                  </a:cubicBezTo>
                  <a:cubicBezTo>
                    <a:pt x="8" y="10"/>
                    <a:pt x="14" y="5"/>
                    <a:pt x="21" y="3"/>
                  </a:cubicBezTo>
                </a:path>
              </a:pathLst>
            </a:custGeom>
            <a:solidFill>
              <a:srgbClr val="A3F3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18"/>
            <p:cNvSpPr>
              <a:spLocks noEditPoints="1"/>
            </p:cNvSpPr>
            <p:nvPr/>
          </p:nvSpPr>
          <p:spPr bwMode="auto">
            <a:xfrm>
              <a:off x="2865437" y="6265851"/>
              <a:ext cx="198439" cy="82550"/>
            </a:xfrm>
            <a:custGeom>
              <a:avLst/>
              <a:gdLst>
                <a:gd name="T0" fmla="*/ 40 w 92"/>
                <a:gd name="T1" fmla="*/ 16 h 38"/>
                <a:gd name="T2" fmla="*/ 34 w 92"/>
                <a:gd name="T3" fmla="*/ 17 h 38"/>
                <a:gd name="T4" fmla="*/ 24 w 92"/>
                <a:gd name="T5" fmla="*/ 25 h 38"/>
                <a:gd name="T6" fmla="*/ 23 w 92"/>
                <a:gd name="T7" fmla="*/ 38 h 38"/>
                <a:gd name="T8" fmla="*/ 29 w 92"/>
                <a:gd name="T9" fmla="*/ 37 h 38"/>
                <a:gd name="T10" fmla="*/ 29 w 92"/>
                <a:gd name="T11" fmla="*/ 36 h 38"/>
                <a:gd name="T12" fmla="*/ 30 w 92"/>
                <a:gd name="T13" fmla="*/ 28 h 38"/>
                <a:gd name="T14" fmla="*/ 36 w 92"/>
                <a:gd name="T15" fmla="*/ 22 h 38"/>
                <a:gd name="T16" fmla="*/ 40 w 92"/>
                <a:gd name="T17" fmla="*/ 22 h 38"/>
                <a:gd name="T18" fmla="*/ 45 w 92"/>
                <a:gd name="T19" fmla="*/ 23 h 38"/>
                <a:gd name="T20" fmla="*/ 73 w 92"/>
                <a:gd name="T21" fmla="*/ 36 h 38"/>
                <a:gd name="T22" fmla="*/ 85 w 92"/>
                <a:gd name="T23" fmla="*/ 35 h 38"/>
                <a:gd name="T24" fmla="*/ 48 w 92"/>
                <a:gd name="T25" fmla="*/ 18 h 38"/>
                <a:gd name="T26" fmla="*/ 40 w 92"/>
                <a:gd name="T27" fmla="*/ 16 h 38"/>
                <a:gd name="T28" fmla="*/ 30 w 92"/>
                <a:gd name="T29" fmla="*/ 0 h 38"/>
                <a:gd name="T30" fmla="*/ 21 w 92"/>
                <a:gd name="T31" fmla="*/ 2 h 38"/>
                <a:gd name="T32" fmla="*/ 4 w 92"/>
                <a:gd name="T33" fmla="*/ 16 h 38"/>
                <a:gd name="T34" fmla="*/ 3 w 92"/>
                <a:gd name="T35" fmla="*/ 38 h 38"/>
                <a:gd name="T36" fmla="*/ 3 w 92"/>
                <a:gd name="T37" fmla="*/ 38 h 38"/>
                <a:gd name="T38" fmla="*/ 10 w 92"/>
                <a:gd name="T39" fmla="*/ 38 h 38"/>
                <a:gd name="T40" fmla="*/ 9 w 92"/>
                <a:gd name="T41" fmla="*/ 36 h 38"/>
                <a:gd name="T42" fmla="*/ 10 w 92"/>
                <a:gd name="T43" fmla="*/ 19 h 38"/>
                <a:gd name="T44" fmla="*/ 23 w 92"/>
                <a:gd name="T45" fmla="*/ 7 h 38"/>
                <a:gd name="T46" fmla="*/ 31 w 92"/>
                <a:gd name="T47" fmla="*/ 6 h 38"/>
                <a:gd name="T48" fmla="*/ 41 w 92"/>
                <a:gd name="T49" fmla="*/ 9 h 38"/>
                <a:gd name="T50" fmla="*/ 87 w 92"/>
                <a:gd name="T51" fmla="*/ 30 h 38"/>
                <a:gd name="T52" fmla="*/ 89 w 92"/>
                <a:gd name="T53" fmla="*/ 31 h 38"/>
                <a:gd name="T54" fmla="*/ 91 w 92"/>
                <a:gd name="T55" fmla="*/ 29 h 38"/>
                <a:gd name="T56" fmla="*/ 90 w 92"/>
                <a:gd name="T57" fmla="*/ 25 h 38"/>
                <a:gd name="T58" fmla="*/ 44 w 92"/>
                <a:gd name="T59" fmla="*/ 3 h 38"/>
                <a:gd name="T60" fmla="*/ 30 w 92"/>
                <a:gd name="T6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2" h="38">
                  <a:moveTo>
                    <a:pt x="40" y="16"/>
                  </a:moveTo>
                  <a:cubicBezTo>
                    <a:pt x="38" y="16"/>
                    <a:pt x="36" y="16"/>
                    <a:pt x="34" y="17"/>
                  </a:cubicBezTo>
                  <a:cubicBezTo>
                    <a:pt x="30" y="18"/>
                    <a:pt x="26" y="21"/>
                    <a:pt x="24" y="25"/>
                  </a:cubicBezTo>
                  <a:cubicBezTo>
                    <a:pt x="22" y="29"/>
                    <a:pt x="22" y="33"/>
                    <a:pt x="23" y="38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7"/>
                    <a:pt x="29" y="37"/>
                    <a:pt x="29" y="36"/>
                  </a:cubicBezTo>
                  <a:cubicBezTo>
                    <a:pt x="28" y="34"/>
                    <a:pt x="28" y="31"/>
                    <a:pt x="30" y="28"/>
                  </a:cubicBezTo>
                  <a:cubicBezTo>
                    <a:pt x="31" y="25"/>
                    <a:pt x="33" y="23"/>
                    <a:pt x="36" y="22"/>
                  </a:cubicBezTo>
                  <a:cubicBezTo>
                    <a:pt x="37" y="22"/>
                    <a:pt x="39" y="22"/>
                    <a:pt x="40" y="22"/>
                  </a:cubicBezTo>
                  <a:cubicBezTo>
                    <a:pt x="42" y="22"/>
                    <a:pt x="44" y="22"/>
                    <a:pt x="45" y="23"/>
                  </a:cubicBezTo>
                  <a:cubicBezTo>
                    <a:pt x="73" y="36"/>
                    <a:pt x="73" y="36"/>
                    <a:pt x="73" y="36"/>
                  </a:cubicBezTo>
                  <a:cubicBezTo>
                    <a:pt x="85" y="35"/>
                    <a:pt x="85" y="35"/>
                    <a:pt x="85" y="35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5" y="16"/>
                    <a:pt x="43" y="16"/>
                    <a:pt x="40" y="16"/>
                  </a:cubicBezTo>
                  <a:moveTo>
                    <a:pt x="30" y="0"/>
                  </a:moveTo>
                  <a:cubicBezTo>
                    <a:pt x="27" y="0"/>
                    <a:pt x="24" y="1"/>
                    <a:pt x="21" y="2"/>
                  </a:cubicBezTo>
                  <a:cubicBezTo>
                    <a:pt x="14" y="4"/>
                    <a:pt x="8" y="9"/>
                    <a:pt x="4" y="16"/>
                  </a:cubicBezTo>
                  <a:cubicBezTo>
                    <a:pt x="1" y="23"/>
                    <a:pt x="0" y="31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9" y="37"/>
                    <a:pt x="9" y="37"/>
                    <a:pt x="9" y="36"/>
                  </a:cubicBezTo>
                  <a:cubicBezTo>
                    <a:pt x="7" y="30"/>
                    <a:pt x="7" y="24"/>
                    <a:pt x="10" y="19"/>
                  </a:cubicBezTo>
                  <a:cubicBezTo>
                    <a:pt x="12" y="13"/>
                    <a:pt x="17" y="9"/>
                    <a:pt x="23" y="7"/>
                  </a:cubicBezTo>
                  <a:cubicBezTo>
                    <a:pt x="26" y="6"/>
                    <a:pt x="28" y="6"/>
                    <a:pt x="31" y="6"/>
                  </a:cubicBezTo>
                  <a:cubicBezTo>
                    <a:pt x="34" y="6"/>
                    <a:pt x="38" y="7"/>
                    <a:pt x="41" y="9"/>
                  </a:cubicBezTo>
                  <a:cubicBezTo>
                    <a:pt x="87" y="30"/>
                    <a:pt x="87" y="30"/>
                    <a:pt x="87" y="30"/>
                  </a:cubicBezTo>
                  <a:cubicBezTo>
                    <a:pt x="88" y="30"/>
                    <a:pt x="88" y="31"/>
                    <a:pt x="89" y="31"/>
                  </a:cubicBezTo>
                  <a:cubicBezTo>
                    <a:pt x="90" y="31"/>
                    <a:pt x="91" y="30"/>
                    <a:pt x="91" y="29"/>
                  </a:cubicBezTo>
                  <a:cubicBezTo>
                    <a:pt x="92" y="28"/>
                    <a:pt x="91" y="26"/>
                    <a:pt x="90" y="25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0" y="1"/>
                    <a:pt x="35" y="0"/>
                    <a:pt x="30" y="0"/>
                  </a:cubicBezTo>
                </a:path>
              </a:pathLst>
            </a:custGeom>
            <a:solidFill>
              <a:srgbClr val="8BCF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19"/>
            <p:cNvSpPr/>
            <p:nvPr/>
          </p:nvSpPr>
          <p:spPr bwMode="auto">
            <a:xfrm>
              <a:off x="2381249" y="5135553"/>
              <a:ext cx="871538" cy="1076323"/>
            </a:xfrm>
            <a:custGeom>
              <a:avLst/>
              <a:gdLst>
                <a:gd name="T0" fmla="*/ 0 w 405"/>
                <a:gd name="T1" fmla="*/ 36 h 502"/>
                <a:gd name="T2" fmla="*/ 16 w 405"/>
                <a:gd name="T3" fmla="*/ 502 h 502"/>
                <a:gd name="T4" fmla="*/ 405 w 405"/>
                <a:gd name="T5" fmla="*/ 476 h 502"/>
                <a:gd name="T6" fmla="*/ 389 w 405"/>
                <a:gd name="T7" fmla="*/ 0 h 502"/>
                <a:gd name="T8" fmla="*/ 23 w 405"/>
                <a:gd name="T9" fmla="*/ 13 h 502"/>
                <a:gd name="T10" fmla="*/ 0 w 405"/>
                <a:gd name="T11" fmla="*/ 36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5" h="502">
                  <a:moveTo>
                    <a:pt x="0" y="36"/>
                  </a:moveTo>
                  <a:cubicBezTo>
                    <a:pt x="16" y="502"/>
                    <a:pt x="16" y="502"/>
                    <a:pt x="16" y="502"/>
                  </a:cubicBezTo>
                  <a:cubicBezTo>
                    <a:pt x="405" y="476"/>
                    <a:pt x="405" y="476"/>
                    <a:pt x="405" y="476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11" y="13"/>
                    <a:pt x="0" y="23"/>
                    <a:pt x="0" y="36"/>
                  </a:cubicBezTo>
                </a:path>
              </a:pathLst>
            </a:custGeom>
            <a:solidFill>
              <a:srgbClr val="45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20"/>
            <p:cNvSpPr/>
            <p:nvPr/>
          </p:nvSpPr>
          <p:spPr bwMode="auto">
            <a:xfrm>
              <a:off x="2381249" y="5162539"/>
              <a:ext cx="80963" cy="1049337"/>
            </a:xfrm>
            <a:custGeom>
              <a:avLst/>
              <a:gdLst>
                <a:gd name="T0" fmla="*/ 1 w 38"/>
                <a:gd name="T1" fmla="*/ 23 h 489"/>
                <a:gd name="T2" fmla="*/ 0 w 38"/>
                <a:gd name="T3" fmla="*/ 23 h 489"/>
                <a:gd name="T4" fmla="*/ 16 w 38"/>
                <a:gd name="T5" fmla="*/ 489 h 489"/>
                <a:gd name="T6" fmla="*/ 38 w 38"/>
                <a:gd name="T7" fmla="*/ 487 h 489"/>
                <a:gd name="T8" fmla="*/ 21 w 38"/>
                <a:gd name="T9" fmla="*/ 0 h 489"/>
                <a:gd name="T10" fmla="*/ 1 w 38"/>
                <a:gd name="T11" fmla="*/ 23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489">
                  <a:moveTo>
                    <a:pt x="1" y="23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16" y="489"/>
                    <a:pt x="16" y="489"/>
                    <a:pt x="16" y="489"/>
                  </a:cubicBezTo>
                  <a:cubicBezTo>
                    <a:pt x="38" y="487"/>
                    <a:pt x="38" y="487"/>
                    <a:pt x="38" y="487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1"/>
                    <a:pt x="0" y="11"/>
                    <a:pt x="1" y="23"/>
                  </a:cubicBezTo>
                </a:path>
              </a:pathLst>
            </a:custGeom>
            <a:solidFill>
              <a:srgbClr val="53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21"/>
            <p:cNvSpPr/>
            <p:nvPr/>
          </p:nvSpPr>
          <p:spPr bwMode="auto">
            <a:xfrm>
              <a:off x="2425699" y="6145201"/>
              <a:ext cx="822325" cy="109538"/>
            </a:xfrm>
            <a:custGeom>
              <a:avLst/>
              <a:gdLst>
                <a:gd name="T0" fmla="*/ 1 w 382"/>
                <a:gd name="T1" fmla="*/ 32 h 51"/>
                <a:gd name="T2" fmla="*/ 21 w 382"/>
                <a:gd name="T3" fmla="*/ 50 h 51"/>
                <a:gd name="T4" fmla="*/ 382 w 382"/>
                <a:gd name="T5" fmla="*/ 38 h 51"/>
                <a:gd name="T6" fmla="*/ 381 w 382"/>
                <a:gd name="T7" fmla="*/ 0 h 51"/>
                <a:gd name="T8" fmla="*/ 19 w 382"/>
                <a:gd name="T9" fmla="*/ 12 h 51"/>
                <a:gd name="T10" fmla="*/ 1 w 382"/>
                <a:gd name="T11" fmla="*/ 3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2" h="51">
                  <a:moveTo>
                    <a:pt x="1" y="32"/>
                  </a:moveTo>
                  <a:cubicBezTo>
                    <a:pt x="1" y="43"/>
                    <a:pt x="10" y="51"/>
                    <a:pt x="21" y="50"/>
                  </a:cubicBezTo>
                  <a:cubicBezTo>
                    <a:pt x="382" y="38"/>
                    <a:pt x="382" y="38"/>
                    <a:pt x="382" y="38"/>
                  </a:cubicBezTo>
                  <a:cubicBezTo>
                    <a:pt x="381" y="0"/>
                    <a:pt x="381" y="0"/>
                    <a:pt x="381" y="0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9" y="12"/>
                    <a:pt x="0" y="21"/>
                    <a:pt x="1" y="32"/>
                  </a:cubicBezTo>
                  <a:close/>
                </a:path>
              </a:pathLst>
            </a:custGeom>
            <a:solidFill>
              <a:srgbClr val="E1C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22"/>
            <p:cNvSpPr/>
            <p:nvPr/>
          </p:nvSpPr>
          <p:spPr bwMode="auto">
            <a:xfrm>
              <a:off x="2416173" y="6135677"/>
              <a:ext cx="836612" cy="128588"/>
            </a:xfrm>
            <a:custGeom>
              <a:avLst/>
              <a:gdLst>
                <a:gd name="T0" fmla="*/ 0 w 389"/>
                <a:gd name="T1" fmla="*/ 37 h 60"/>
                <a:gd name="T2" fmla="*/ 25 w 389"/>
                <a:gd name="T3" fmla="*/ 60 h 60"/>
                <a:gd name="T4" fmla="*/ 389 w 389"/>
                <a:gd name="T5" fmla="*/ 48 h 60"/>
                <a:gd name="T6" fmla="*/ 389 w 389"/>
                <a:gd name="T7" fmla="*/ 39 h 60"/>
                <a:gd name="T8" fmla="*/ 25 w 389"/>
                <a:gd name="T9" fmla="*/ 51 h 60"/>
                <a:gd name="T10" fmla="*/ 9 w 389"/>
                <a:gd name="T11" fmla="*/ 37 h 60"/>
                <a:gd name="T12" fmla="*/ 24 w 389"/>
                <a:gd name="T13" fmla="*/ 21 h 60"/>
                <a:gd name="T14" fmla="*/ 388 w 389"/>
                <a:gd name="T15" fmla="*/ 9 h 60"/>
                <a:gd name="T16" fmla="*/ 388 w 389"/>
                <a:gd name="T17" fmla="*/ 0 h 60"/>
                <a:gd name="T18" fmla="*/ 23 w 389"/>
                <a:gd name="T19" fmla="*/ 13 h 60"/>
                <a:gd name="T20" fmla="*/ 0 w 389"/>
                <a:gd name="T21" fmla="*/ 3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9" h="60">
                  <a:moveTo>
                    <a:pt x="0" y="37"/>
                  </a:moveTo>
                  <a:cubicBezTo>
                    <a:pt x="1" y="50"/>
                    <a:pt x="12" y="60"/>
                    <a:pt x="25" y="60"/>
                  </a:cubicBezTo>
                  <a:cubicBezTo>
                    <a:pt x="389" y="48"/>
                    <a:pt x="389" y="48"/>
                    <a:pt x="389" y="48"/>
                  </a:cubicBezTo>
                  <a:cubicBezTo>
                    <a:pt x="389" y="39"/>
                    <a:pt x="389" y="39"/>
                    <a:pt x="389" y="39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16" y="51"/>
                    <a:pt x="9" y="45"/>
                    <a:pt x="9" y="37"/>
                  </a:cubicBezTo>
                  <a:cubicBezTo>
                    <a:pt x="9" y="29"/>
                    <a:pt x="15" y="22"/>
                    <a:pt x="24" y="21"/>
                  </a:cubicBezTo>
                  <a:cubicBezTo>
                    <a:pt x="388" y="9"/>
                    <a:pt x="388" y="9"/>
                    <a:pt x="388" y="9"/>
                  </a:cubicBezTo>
                  <a:cubicBezTo>
                    <a:pt x="388" y="0"/>
                    <a:pt x="388" y="0"/>
                    <a:pt x="388" y="0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10" y="13"/>
                    <a:pt x="0" y="24"/>
                    <a:pt x="0" y="37"/>
                  </a:cubicBezTo>
                  <a:close/>
                </a:path>
              </a:pathLst>
            </a:custGeom>
            <a:solidFill>
              <a:srgbClr val="3939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23"/>
            <p:cNvSpPr/>
            <p:nvPr/>
          </p:nvSpPr>
          <p:spPr bwMode="auto">
            <a:xfrm>
              <a:off x="3236911" y="5745153"/>
              <a:ext cx="3175" cy="19049"/>
            </a:xfrm>
            <a:custGeom>
              <a:avLst/>
              <a:gdLst>
                <a:gd name="T0" fmla="*/ 0 w 2"/>
                <a:gd name="T1" fmla="*/ 0 h 12"/>
                <a:gd name="T2" fmla="*/ 2 w 2"/>
                <a:gd name="T3" fmla="*/ 12 h 12"/>
                <a:gd name="T4" fmla="*/ 2 w 2"/>
                <a:gd name="T5" fmla="*/ 12 h 12"/>
                <a:gd name="T6" fmla="*/ 0 w 2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2">
                  <a:moveTo>
                    <a:pt x="0" y="0"/>
                  </a:moveTo>
                  <a:lnTo>
                    <a:pt x="2" y="12"/>
                  </a:lnTo>
                  <a:lnTo>
                    <a:pt x="2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051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24"/>
            <p:cNvSpPr/>
            <p:nvPr/>
          </p:nvSpPr>
          <p:spPr bwMode="auto">
            <a:xfrm>
              <a:off x="3236911" y="5745153"/>
              <a:ext cx="3175" cy="19049"/>
            </a:xfrm>
            <a:custGeom>
              <a:avLst/>
              <a:gdLst>
                <a:gd name="T0" fmla="*/ 0 w 2"/>
                <a:gd name="T1" fmla="*/ 0 h 12"/>
                <a:gd name="T2" fmla="*/ 2 w 2"/>
                <a:gd name="T3" fmla="*/ 12 h 12"/>
                <a:gd name="T4" fmla="*/ 2 w 2"/>
                <a:gd name="T5" fmla="*/ 12 h 12"/>
                <a:gd name="T6" fmla="*/ 0 w 2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2">
                  <a:moveTo>
                    <a:pt x="0" y="0"/>
                  </a:moveTo>
                  <a:lnTo>
                    <a:pt x="2" y="12"/>
                  </a:lnTo>
                  <a:lnTo>
                    <a:pt x="2" y="1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25"/>
            <p:cNvSpPr/>
            <p:nvPr/>
          </p:nvSpPr>
          <p:spPr bwMode="auto">
            <a:xfrm>
              <a:off x="2446337" y="5727689"/>
              <a:ext cx="793750" cy="61913"/>
            </a:xfrm>
            <a:custGeom>
              <a:avLst/>
              <a:gdLst>
                <a:gd name="T0" fmla="*/ 498 w 500"/>
                <a:gd name="T1" fmla="*/ 0 h 39"/>
                <a:gd name="T2" fmla="*/ 0 w 500"/>
                <a:gd name="T3" fmla="*/ 17 h 39"/>
                <a:gd name="T4" fmla="*/ 1 w 500"/>
                <a:gd name="T5" fmla="*/ 39 h 39"/>
                <a:gd name="T6" fmla="*/ 500 w 500"/>
                <a:gd name="T7" fmla="*/ 23 h 39"/>
                <a:gd name="T8" fmla="*/ 498 w 500"/>
                <a:gd name="T9" fmla="*/ 11 h 39"/>
                <a:gd name="T10" fmla="*/ 498 w 500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0" h="39">
                  <a:moveTo>
                    <a:pt x="498" y="0"/>
                  </a:moveTo>
                  <a:lnTo>
                    <a:pt x="0" y="17"/>
                  </a:lnTo>
                  <a:lnTo>
                    <a:pt x="1" y="39"/>
                  </a:lnTo>
                  <a:lnTo>
                    <a:pt x="500" y="23"/>
                  </a:lnTo>
                  <a:lnTo>
                    <a:pt x="498" y="11"/>
                  </a:lnTo>
                  <a:lnTo>
                    <a:pt x="498" y="0"/>
                  </a:lnTo>
                  <a:close/>
                </a:path>
              </a:pathLst>
            </a:custGeom>
            <a:solidFill>
              <a:srgbClr val="353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26"/>
            <p:cNvSpPr/>
            <p:nvPr/>
          </p:nvSpPr>
          <p:spPr bwMode="auto">
            <a:xfrm>
              <a:off x="2446337" y="5727689"/>
              <a:ext cx="793750" cy="61913"/>
            </a:xfrm>
            <a:custGeom>
              <a:avLst/>
              <a:gdLst>
                <a:gd name="T0" fmla="*/ 498 w 500"/>
                <a:gd name="T1" fmla="*/ 0 h 39"/>
                <a:gd name="T2" fmla="*/ 0 w 500"/>
                <a:gd name="T3" fmla="*/ 17 h 39"/>
                <a:gd name="T4" fmla="*/ 1 w 500"/>
                <a:gd name="T5" fmla="*/ 39 h 39"/>
                <a:gd name="T6" fmla="*/ 500 w 500"/>
                <a:gd name="T7" fmla="*/ 23 h 39"/>
                <a:gd name="T8" fmla="*/ 498 w 500"/>
                <a:gd name="T9" fmla="*/ 11 h 39"/>
                <a:gd name="T10" fmla="*/ 498 w 500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0" h="39">
                  <a:moveTo>
                    <a:pt x="498" y="0"/>
                  </a:moveTo>
                  <a:lnTo>
                    <a:pt x="0" y="17"/>
                  </a:lnTo>
                  <a:lnTo>
                    <a:pt x="1" y="39"/>
                  </a:lnTo>
                  <a:lnTo>
                    <a:pt x="500" y="23"/>
                  </a:lnTo>
                  <a:lnTo>
                    <a:pt x="498" y="11"/>
                  </a:lnTo>
                  <a:lnTo>
                    <a:pt x="49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27"/>
            <p:cNvSpPr/>
            <p:nvPr/>
          </p:nvSpPr>
          <p:spPr bwMode="auto">
            <a:xfrm>
              <a:off x="2400299" y="5754677"/>
              <a:ext cx="47624" cy="36513"/>
            </a:xfrm>
            <a:custGeom>
              <a:avLst/>
              <a:gdLst>
                <a:gd name="T0" fmla="*/ 29 w 30"/>
                <a:gd name="T1" fmla="*/ 0 h 23"/>
                <a:gd name="T2" fmla="*/ 0 w 30"/>
                <a:gd name="T3" fmla="*/ 2 h 23"/>
                <a:gd name="T4" fmla="*/ 0 w 30"/>
                <a:gd name="T5" fmla="*/ 23 h 23"/>
                <a:gd name="T6" fmla="*/ 30 w 30"/>
                <a:gd name="T7" fmla="*/ 22 h 23"/>
                <a:gd name="T8" fmla="*/ 29 w 30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3">
                  <a:moveTo>
                    <a:pt x="29" y="0"/>
                  </a:moveTo>
                  <a:lnTo>
                    <a:pt x="0" y="2"/>
                  </a:lnTo>
                  <a:lnTo>
                    <a:pt x="0" y="23"/>
                  </a:lnTo>
                  <a:lnTo>
                    <a:pt x="30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3D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28"/>
            <p:cNvSpPr/>
            <p:nvPr/>
          </p:nvSpPr>
          <p:spPr bwMode="auto">
            <a:xfrm>
              <a:off x="2400299" y="5754677"/>
              <a:ext cx="47624" cy="36513"/>
            </a:xfrm>
            <a:custGeom>
              <a:avLst/>
              <a:gdLst>
                <a:gd name="T0" fmla="*/ 29 w 30"/>
                <a:gd name="T1" fmla="*/ 0 h 23"/>
                <a:gd name="T2" fmla="*/ 0 w 30"/>
                <a:gd name="T3" fmla="*/ 2 h 23"/>
                <a:gd name="T4" fmla="*/ 0 w 30"/>
                <a:gd name="T5" fmla="*/ 23 h 23"/>
                <a:gd name="T6" fmla="*/ 30 w 30"/>
                <a:gd name="T7" fmla="*/ 22 h 23"/>
                <a:gd name="T8" fmla="*/ 29 w 30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3">
                  <a:moveTo>
                    <a:pt x="29" y="0"/>
                  </a:moveTo>
                  <a:lnTo>
                    <a:pt x="0" y="2"/>
                  </a:lnTo>
                  <a:lnTo>
                    <a:pt x="0" y="23"/>
                  </a:lnTo>
                  <a:lnTo>
                    <a:pt x="30" y="22"/>
                  </a:lnTo>
                  <a:lnTo>
                    <a:pt x="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29"/>
            <p:cNvSpPr/>
            <p:nvPr/>
          </p:nvSpPr>
          <p:spPr bwMode="auto">
            <a:xfrm>
              <a:off x="2386011" y="5399078"/>
              <a:ext cx="854074" cy="376237"/>
            </a:xfrm>
            <a:custGeom>
              <a:avLst/>
              <a:gdLst>
                <a:gd name="T0" fmla="*/ 6 w 538"/>
                <a:gd name="T1" fmla="*/ 237 h 237"/>
                <a:gd name="T2" fmla="*/ 538 w 538"/>
                <a:gd name="T3" fmla="*/ 218 h 237"/>
                <a:gd name="T4" fmla="*/ 531 w 538"/>
                <a:gd name="T5" fmla="*/ 0 h 237"/>
                <a:gd name="T6" fmla="*/ 0 w 538"/>
                <a:gd name="T7" fmla="*/ 18 h 237"/>
                <a:gd name="T8" fmla="*/ 6 w 538"/>
                <a:gd name="T9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8" h="237">
                  <a:moveTo>
                    <a:pt x="6" y="237"/>
                  </a:moveTo>
                  <a:lnTo>
                    <a:pt x="538" y="218"/>
                  </a:lnTo>
                  <a:lnTo>
                    <a:pt x="531" y="0"/>
                  </a:lnTo>
                  <a:lnTo>
                    <a:pt x="0" y="18"/>
                  </a:lnTo>
                  <a:lnTo>
                    <a:pt x="6" y="237"/>
                  </a:lnTo>
                  <a:close/>
                </a:path>
              </a:pathLst>
            </a:custGeom>
            <a:solidFill>
              <a:srgbClr val="84BC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30"/>
            <p:cNvSpPr/>
            <p:nvPr/>
          </p:nvSpPr>
          <p:spPr bwMode="auto">
            <a:xfrm>
              <a:off x="2386011" y="5424478"/>
              <a:ext cx="68263" cy="350837"/>
            </a:xfrm>
            <a:custGeom>
              <a:avLst/>
              <a:gdLst>
                <a:gd name="T0" fmla="*/ 6 w 43"/>
                <a:gd name="T1" fmla="*/ 221 h 221"/>
                <a:gd name="T2" fmla="*/ 43 w 43"/>
                <a:gd name="T3" fmla="*/ 219 h 221"/>
                <a:gd name="T4" fmla="*/ 35 w 43"/>
                <a:gd name="T5" fmla="*/ 0 h 221"/>
                <a:gd name="T6" fmla="*/ 0 w 43"/>
                <a:gd name="T7" fmla="*/ 2 h 221"/>
                <a:gd name="T8" fmla="*/ 6 w 43"/>
                <a:gd name="T9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221">
                  <a:moveTo>
                    <a:pt x="6" y="221"/>
                  </a:moveTo>
                  <a:lnTo>
                    <a:pt x="43" y="219"/>
                  </a:lnTo>
                  <a:lnTo>
                    <a:pt x="35" y="0"/>
                  </a:lnTo>
                  <a:lnTo>
                    <a:pt x="0" y="2"/>
                  </a:lnTo>
                  <a:lnTo>
                    <a:pt x="6" y="221"/>
                  </a:lnTo>
                  <a:close/>
                </a:path>
              </a:pathLst>
            </a:custGeom>
            <a:solidFill>
              <a:srgbClr val="AFC9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31"/>
            <p:cNvSpPr/>
            <p:nvPr/>
          </p:nvSpPr>
          <p:spPr bwMode="auto">
            <a:xfrm>
              <a:off x="2957511" y="5138728"/>
              <a:ext cx="85725" cy="1112836"/>
            </a:xfrm>
            <a:custGeom>
              <a:avLst/>
              <a:gdLst>
                <a:gd name="T0" fmla="*/ 25 w 54"/>
                <a:gd name="T1" fmla="*/ 701 h 701"/>
                <a:gd name="T2" fmla="*/ 54 w 54"/>
                <a:gd name="T3" fmla="*/ 701 h 701"/>
                <a:gd name="T4" fmla="*/ 30 w 54"/>
                <a:gd name="T5" fmla="*/ 0 h 701"/>
                <a:gd name="T6" fmla="*/ 0 w 54"/>
                <a:gd name="T7" fmla="*/ 0 h 701"/>
                <a:gd name="T8" fmla="*/ 25 w 54"/>
                <a:gd name="T9" fmla="*/ 701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701">
                  <a:moveTo>
                    <a:pt x="25" y="701"/>
                  </a:moveTo>
                  <a:lnTo>
                    <a:pt x="54" y="701"/>
                  </a:lnTo>
                  <a:lnTo>
                    <a:pt x="30" y="0"/>
                  </a:lnTo>
                  <a:lnTo>
                    <a:pt x="0" y="0"/>
                  </a:lnTo>
                  <a:lnTo>
                    <a:pt x="25" y="701"/>
                  </a:lnTo>
                  <a:close/>
                </a:path>
              </a:pathLst>
            </a:custGeom>
            <a:solidFill>
              <a:srgbClr val="BF3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32"/>
            <p:cNvSpPr/>
            <p:nvPr/>
          </p:nvSpPr>
          <p:spPr bwMode="auto">
            <a:xfrm>
              <a:off x="2992437" y="6148376"/>
              <a:ext cx="50800" cy="103188"/>
            </a:xfrm>
            <a:custGeom>
              <a:avLst/>
              <a:gdLst>
                <a:gd name="T0" fmla="*/ 3 w 32"/>
                <a:gd name="T1" fmla="*/ 65 h 65"/>
                <a:gd name="T2" fmla="*/ 32 w 32"/>
                <a:gd name="T3" fmla="*/ 65 h 65"/>
                <a:gd name="T4" fmla="*/ 30 w 32"/>
                <a:gd name="T5" fmla="*/ 0 h 65"/>
                <a:gd name="T6" fmla="*/ 0 w 32"/>
                <a:gd name="T7" fmla="*/ 1 h 65"/>
                <a:gd name="T8" fmla="*/ 3 w 32"/>
                <a:gd name="T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5">
                  <a:moveTo>
                    <a:pt x="3" y="65"/>
                  </a:moveTo>
                  <a:lnTo>
                    <a:pt x="32" y="65"/>
                  </a:lnTo>
                  <a:lnTo>
                    <a:pt x="30" y="0"/>
                  </a:lnTo>
                  <a:lnTo>
                    <a:pt x="0" y="1"/>
                  </a:lnTo>
                  <a:lnTo>
                    <a:pt x="3" y="65"/>
                  </a:lnTo>
                  <a:close/>
                </a:path>
              </a:pathLst>
            </a:custGeom>
            <a:solidFill>
              <a:srgbClr val="8F2A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33"/>
            <p:cNvSpPr/>
            <p:nvPr/>
          </p:nvSpPr>
          <p:spPr bwMode="auto">
            <a:xfrm>
              <a:off x="2522536" y="6205527"/>
              <a:ext cx="60325" cy="101599"/>
            </a:xfrm>
            <a:custGeom>
              <a:avLst/>
              <a:gdLst>
                <a:gd name="T0" fmla="*/ 2 w 38"/>
                <a:gd name="T1" fmla="*/ 64 h 64"/>
                <a:gd name="T2" fmla="*/ 38 w 38"/>
                <a:gd name="T3" fmla="*/ 62 h 64"/>
                <a:gd name="T4" fmla="*/ 37 w 38"/>
                <a:gd name="T5" fmla="*/ 0 h 64"/>
                <a:gd name="T6" fmla="*/ 0 w 38"/>
                <a:gd name="T7" fmla="*/ 2 h 64"/>
                <a:gd name="T8" fmla="*/ 2 w 38"/>
                <a:gd name="T9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64">
                  <a:moveTo>
                    <a:pt x="2" y="64"/>
                  </a:moveTo>
                  <a:lnTo>
                    <a:pt x="38" y="62"/>
                  </a:lnTo>
                  <a:lnTo>
                    <a:pt x="37" y="0"/>
                  </a:lnTo>
                  <a:lnTo>
                    <a:pt x="0" y="2"/>
                  </a:lnTo>
                  <a:lnTo>
                    <a:pt x="2" y="64"/>
                  </a:lnTo>
                  <a:close/>
                </a:path>
              </a:pathLst>
            </a:custGeom>
            <a:solidFill>
              <a:srgbClr val="AD3D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35"/>
            <p:cNvSpPr/>
            <p:nvPr/>
          </p:nvSpPr>
          <p:spPr bwMode="auto">
            <a:xfrm>
              <a:off x="7770809" y="5587989"/>
              <a:ext cx="1738312" cy="1206497"/>
            </a:xfrm>
            <a:custGeom>
              <a:avLst/>
              <a:gdLst>
                <a:gd name="T0" fmla="*/ 17 w 808"/>
                <a:gd name="T1" fmla="*/ 44 h 562"/>
                <a:gd name="T2" fmla="*/ 761 w 808"/>
                <a:gd name="T3" fmla="*/ 1 h 562"/>
                <a:gd name="T4" fmla="*/ 780 w 808"/>
                <a:gd name="T5" fmla="*/ 17 h 562"/>
                <a:gd name="T6" fmla="*/ 808 w 808"/>
                <a:gd name="T7" fmla="*/ 500 h 562"/>
                <a:gd name="T8" fmla="*/ 791 w 808"/>
                <a:gd name="T9" fmla="*/ 518 h 562"/>
                <a:gd name="T10" fmla="*/ 47 w 808"/>
                <a:gd name="T11" fmla="*/ 561 h 562"/>
                <a:gd name="T12" fmla="*/ 29 w 808"/>
                <a:gd name="T13" fmla="*/ 545 h 562"/>
                <a:gd name="T14" fmla="*/ 1 w 808"/>
                <a:gd name="T15" fmla="*/ 62 h 562"/>
                <a:gd name="T16" fmla="*/ 17 w 808"/>
                <a:gd name="T17" fmla="*/ 44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8" h="562">
                  <a:moveTo>
                    <a:pt x="17" y="44"/>
                  </a:moveTo>
                  <a:cubicBezTo>
                    <a:pt x="761" y="1"/>
                    <a:pt x="761" y="1"/>
                    <a:pt x="761" y="1"/>
                  </a:cubicBezTo>
                  <a:cubicBezTo>
                    <a:pt x="771" y="0"/>
                    <a:pt x="779" y="7"/>
                    <a:pt x="780" y="17"/>
                  </a:cubicBezTo>
                  <a:cubicBezTo>
                    <a:pt x="808" y="500"/>
                    <a:pt x="808" y="500"/>
                    <a:pt x="808" y="500"/>
                  </a:cubicBezTo>
                  <a:cubicBezTo>
                    <a:pt x="808" y="509"/>
                    <a:pt x="801" y="517"/>
                    <a:pt x="791" y="518"/>
                  </a:cubicBezTo>
                  <a:cubicBezTo>
                    <a:pt x="47" y="561"/>
                    <a:pt x="47" y="561"/>
                    <a:pt x="47" y="561"/>
                  </a:cubicBezTo>
                  <a:cubicBezTo>
                    <a:pt x="38" y="562"/>
                    <a:pt x="29" y="555"/>
                    <a:pt x="29" y="545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0" y="53"/>
                    <a:pt x="7" y="45"/>
                    <a:pt x="17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36"/>
            <p:cNvSpPr/>
            <p:nvPr/>
          </p:nvSpPr>
          <p:spPr bwMode="auto">
            <a:xfrm>
              <a:off x="7880347" y="5672127"/>
              <a:ext cx="95250" cy="68263"/>
            </a:xfrm>
            <a:custGeom>
              <a:avLst/>
              <a:gdLst>
                <a:gd name="T0" fmla="*/ 0 w 44"/>
                <a:gd name="T1" fmla="*/ 3 h 32"/>
                <a:gd name="T2" fmla="*/ 43 w 44"/>
                <a:gd name="T3" fmla="*/ 0 h 32"/>
                <a:gd name="T4" fmla="*/ 44 w 44"/>
                <a:gd name="T5" fmla="*/ 25 h 32"/>
                <a:gd name="T6" fmla="*/ 40 w 44"/>
                <a:gd name="T7" fmla="*/ 29 h 32"/>
                <a:gd name="T8" fmla="*/ 5 w 44"/>
                <a:gd name="T9" fmla="*/ 31 h 32"/>
                <a:gd name="T10" fmla="*/ 1 w 44"/>
                <a:gd name="T11" fmla="*/ 28 h 32"/>
                <a:gd name="T12" fmla="*/ 0 w 44"/>
                <a:gd name="T13" fmla="*/ 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32">
                  <a:moveTo>
                    <a:pt x="0" y="3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4" y="27"/>
                    <a:pt x="43" y="29"/>
                    <a:pt x="40" y="29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3" y="32"/>
                    <a:pt x="1" y="30"/>
                    <a:pt x="1" y="28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37"/>
            <p:cNvSpPr/>
            <p:nvPr/>
          </p:nvSpPr>
          <p:spPr bwMode="auto">
            <a:xfrm>
              <a:off x="9242420" y="5594339"/>
              <a:ext cx="96838" cy="66675"/>
            </a:xfrm>
            <a:custGeom>
              <a:avLst/>
              <a:gdLst>
                <a:gd name="T0" fmla="*/ 0 w 45"/>
                <a:gd name="T1" fmla="*/ 2 h 31"/>
                <a:gd name="T2" fmla="*/ 43 w 45"/>
                <a:gd name="T3" fmla="*/ 0 h 31"/>
                <a:gd name="T4" fmla="*/ 45 w 45"/>
                <a:gd name="T5" fmla="*/ 24 h 31"/>
                <a:gd name="T6" fmla="*/ 41 w 45"/>
                <a:gd name="T7" fmla="*/ 28 h 31"/>
                <a:gd name="T8" fmla="*/ 6 w 45"/>
                <a:gd name="T9" fmla="*/ 30 h 31"/>
                <a:gd name="T10" fmla="*/ 2 w 45"/>
                <a:gd name="T11" fmla="*/ 27 h 31"/>
                <a:gd name="T12" fmla="*/ 0 w 45"/>
                <a:gd name="T13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31">
                  <a:moveTo>
                    <a:pt x="0" y="2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5" y="26"/>
                    <a:pt x="43" y="28"/>
                    <a:pt x="41" y="28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4" y="31"/>
                    <a:pt x="2" y="29"/>
                    <a:pt x="2" y="27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38"/>
            <p:cNvSpPr/>
            <p:nvPr/>
          </p:nvSpPr>
          <p:spPr bwMode="auto">
            <a:xfrm>
              <a:off x="7570785" y="5113328"/>
              <a:ext cx="2022474" cy="552450"/>
            </a:xfrm>
            <a:custGeom>
              <a:avLst/>
              <a:gdLst>
                <a:gd name="T0" fmla="*/ 25 w 940"/>
                <a:gd name="T1" fmla="*/ 53 h 257"/>
                <a:gd name="T2" fmla="*/ 912 w 940"/>
                <a:gd name="T3" fmla="*/ 1 h 257"/>
                <a:gd name="T4" fmla="*/ 933 w 940"/>
                <a:gd name="T5" fmla="*/ 24 h 257"/>
                <a:gd name="T6" fmla="*/ 869 w 940"/>
                <a:gd name="T7" fmla="*/ 212 h 257"/>
                <a:gd name="T8" fmla="*/ 92 w 940"/>
                <a:gd name="T9" fmla="*/ 257 h 257"/>
                <a:gd name="T10" fmla="*/ 16 w 940"/>
                <a:gd name="T11" fmla="*/ 90 h 257"/>
                <a:gd name="T12" fmla="*/ 25 w 940"/>
                <a:gd name="T13" fmla="*/ 53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0" h="257">
                  <a:moveTo>
                    <a:pt x="25" y="53"/>
                  </a:moveTo>
                  <a:cubicBezTo>
                    <a:pt x="912" y="1"/>
                    <a:pt x="912" y="1"/>
                    <a:pt x="912" y="1"/>
                  </a:cubicBezTo>
                  <a:cubicBezTo>
                    <a:pt x="933" y="0"/>
                    <a:pt x="940" y="10"/>
                    <a:pt x="933" y="24"/>
                  </a:cubicBezTo>
                  <a:cubicBezTo>
                    <a:pt x="869" y="212"/>
                    <a:pt x="869" y="212"/>
                    <a:pt x="869" y="212"/>
                  </a:cubicBezTo>
                  <a:cubicBezTo>
                    <a:pt x="92" y="257"/>
                    <a:pt x="92" y="257"/>
                    <a:pt x="92" y="257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0" y="67"/>
                    <a:pt x="2" y="55"/>
                    <a:pt x="25" y="53"/>
                  </a:cubicBezTo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39"/>
            <p:cNvSpPr/>
            <p:nvPr/>
          </p:nvSpPr>
          <p:spPr bwMode="auto">
            <a:xfrm>
              <a:off x="7685084" y="5197465"/>
              <a:ext cx="1797050" cy="431799"/>
            </a:xfrm>
            <a:custGeom>
              <a:avLst/>
              <a:gdLst>
                <a:gd name="T0" fmla="*/ 1132 w 1132"/>
                <a:gd name="T1" fmla="*/ 0 h 272"/>
                <a:gd name="T2" fmla="*/ 1071 w 1132"/>
                <a:gd name="T3" fmla="*/ 215 h 272"/>
                <a:gd name="T4" fmla="*/ 87 w 1132"/>
                <a:gd name="T5" fmla="*/ 272 h 272"/>
                <a:gd name="T6" fmla="*/ 0 w 1132"/>
                <a:gd name="T7" fmla="*/ 65 h 272"/>
                <a:gd name="T8" fmla="*/ 1132 w 1132"/>
                <a:gd name="T9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" h="272">
                  <a:moveTo>
                    <a:pt x="1132" y="0"/>
                  </a:moveTo>
                  <a:lnTo>
                    <a:pt x="1071" y="215"/>
                  </a:lnTo>
                  <a:lnTo>
                    <a:pt x="87" y="272"/>
                  </a:lnTo>
                  <a:lnTo>
                    <a:pt x="0" y="65"/>
                  </a:lnTo>
                  <a:lnTo>
                    <a:pt x="1132" y="0"/>
                  </a:lnTo>
                  <a:close/>
                </a:path>
              </a:pathLst>
            </a:custGeom>
            <a:solidFill>
              <a:srgbClr val="80BD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40"/>
            <p:cNvSpPr/>
            <p:nvPr/>
          </p:nvSpPr>
          <p:spPr bwMode="auto">
            <a:xfrm>
              <a:off x="7685084" y="5197465"/>
              <a:ext cx="1797050" cy="431799"/>
            </a:xfrm>
            <a:custGeom>
              <a:avLst/>
              <a:gdLst>
                <a:gd name="T0" fmla="*/ 1132 w 1132"/>
                <a:gd name="T1" fmla="*/ 0 h 272"/>
                <a:gd name="T2" fmla="*/ 1071 w 1132"/>
                <a:gd name="T3" fmla="*/ 215 h 272"/>
                <a:gd name="T4" fmla="*/ 87 w 1132"/>
                <a:gd name="T5" fmla="*/ 272 h 272"/>
                <a:gd name="T6" fmla="*/ 0 w 1132"/>
                <a:gd name="T7" fmla="*/ 65 h 272"/>
                <a:gd name="T8" fmla="*/ 1132 w 1132"/>
                <a:gd name="T9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" h="272">
                  <a:moveTo>
                    <a:pt x="1132" y="0"/>
                  </a:moveTo>
                  <a:lnTo>
                    <a:pt x="1071" y="215"/>
                  </a:lnTo>
                  <a:lnTo>
                    <a:pt x="87" y="272"/>
                  </a:lnTo>
                  <a:lnTo>
                    <a:pt x="0" y="65"/>
                  </a:lnTo>
                  <a:lnTo>
                    <a:pt x="11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41"/>
            <p:cNvSpPr/>
            <p:nvPr/>
          </p:nvSpPr>
          <p:spPr bwMode="auto">
            <a:xfrm>
              <a:off x="7607296" y="5122853"/>
              <a:ext cx="1949450" cy="128588"/>
            </a:xfrm>
            <a:custGeom>
              <a:avLst/>
              <a:gdLst>
                <a:gd name="T0" fmla="*/ 4 w 906"/>
                <a:gd name="T1" fmla="*/ 53 h 60"/>
                <a:gd name="T2" fmla="*/ 902 w 906"/>
                <a:gd name="T3" fmla="*/ 0 h 60"/>
                <a:gd name="T4" fmla="*/ 906 w 906"/>
                <a:gd name="T5" fmla="*/ 4 h 60"/>
                <a:gd name="T6" fmla="*/ 903 w 906"/>
                <a:gd name="T7" fmla="*/ 7 h 60"/>
                <a:gd name="T8" fmla="*/ 4 w 906"/>
                <a:gd name="T9" fmla="*/ 60 h 60"/>
                <a:gd name="T10" fmla="*/ 0 w 906"/>
                <a:gd name="T11" fmla="*/ 56 h 60"/>
                <a:gd name="T12" fmla="*/ 0 w 906"/>
                <a:gd name="T13" fmla="*/ 56 h 60"/>
                <a:gd name="T14" fmla="*/ 4 w 906"/>
                <a:gd name="T15" fmla="*/ 5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6" h="60">
                  <a:moveTo>
                    <a:pt x="4" y="53"/>
                  </a:moveTo>
                  <a:cubicBezTo>
                    <a:pt x="902" y="0"/>
                    <a:pt x="902" y="0"/>
                    <a:pt x="902" y="0"/>
                  </a:cubicBezTo>
                  <a:cubicBezTo>
                    <a:pt x="904" y="0"/>
                    <a:pt x="906" y="2"/>
                    <a:pt x="906" y="4"/>
                  </a:cubicBezTo>
                  <a:cubicBezTo>
                    <a:pt x="906" y="6"/>
                    <a:pt x="905" y="7"/>
                    <a:pt x="903" y="7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2" y="60"/>
                    <a:pt x="1" y="58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5"/>
                    <a:pt x="2" y="53"/>
                    <a:pt x="4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42"/>
            <p:cNvSpPr/>
            <p:nvPr/>
          </p:nvSpPr>
          <p:spPr bwMode="auto">
            <a:xfrm>
              <a:off x="7883521" y="5624502"/>
              <a:ext cx="85725" cy="98425"/>
            </a:xfrm>
            <a:custGeom>
              <a:avLst/>
              <a:gdLst>
                <a:gd name="T0" fmla="*/ 3 w 40"/>
                <a:gd name="T1" fmla="*/ 2 h 46"/>
                <a:gd name="T2" fmla="*/ 34 w 40"/>
                <a:gd name="T3" fmla="*/ 0 h 46"/>
                <a:gd name="T4" fmla="*/ 38 w 40"/>
                <a:gd name="T5" fmla="*/ 4 h 46"/>
                <a:gd name="T6" fmla="*/ 40 w 40"/>
                <a:gd name="T7" fmla="*/ 40 h 46"/>
                <a:gd name="T8" fmla="*/ 37 w 40"/>
                <a:gd name="T9" fmla="*/ 44 h 46"/>
                <a:gd name="T10" fmla="*/ 6 w 40"/>
                <a:gd name="T11" fmla="*/ 46 h 46"/>
                <a:gd name="T12" fmla="*/ 2 w 40"/>
                <a:gd name="T13" fmla="*/ 43 h 46"/>
                <a:gd name="T14" fmla="*/ 0 w 40"/>
                <a:gd name="T15" fmla="*/ 6 h 46"/>
                <a:gd name="T16" fmla="*/ 3 w 40"/>
                <a:gd name="T17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6">
                  <a:moveTo>
                    <a:pt x="3" y="2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6" y="0"/>
                    <a:pt x="38" y="2"/>
                    <a:pt x="38" y="4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2"/>
                    <a:pt x="39" y="44"/>
                    <a:pt x="37" y="44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4" y="46"/>
                    <a:pt x="2" y="45"/>
                    <a:pt x="2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2" y="2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43"/>
            <p:cNvSpPr/>
            <p:nvPr/>
          </p:nvSpPr>
          <p:spPr bwMode="auto">
            <a:xfrm>
              <a:off x="9247184" y="5545127"/>
              <a:ext cx="85725" cy="98425"/>
            </a:xfrm>
            <a:custGeom>
              <a:avLst/>
              <a:gdLst>
                <a:gd name="T0" fmla="*/ 3 w 40"/>
                <a:gd name="T1" fmla="*/ 2 h 46"/>
                <a:gd name="T2" fmla="*/ 34 w 40"/>
                <a:gd name="T3" fmla="*/ 1 h 46"/>
                <a:gd name="T4" fmla="*/ 38 w 40"/>
                <a:gd name="T5" fmla="*/ 4 h 46"/>
                <a:gd name="T6" fmla="*/ 40 w 40"/>
                <a:gd name="T7" fmla="*/ 40 h 46"/>
                <a:gd name="T8" fmla="*/ 36 w 40"/>
                <a:gd name="T9" fmla="*/ 44 h 46"/>
                <a:gd name="T10" fmla="*/ 6 w 40"/>
                <a:gd name="T11" fmla="*/ 46 h 46"/>
                <a:gd name="T12" fmla="*/ 2 w 40"/>
                <a:gd name="T13" fmla="*/ 43 h 46"/>
                <a:gd name="T14" fmla="*/ 0 w 40"/>
                <a:gd name="T15" fmla="*/ 6 h 46"/>
                <a:gd name="T16" fmla="*/ 3 w 40"/>
                <a:gd name="T17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6">
                  <a:moveTo>
                    <a:pt x="3" y="2"/>
                  </a:moveTo>
                  <a:cubicBezTo>
                    <a:pt x="34" y="1"/>
                    <a:pt x="34" y="1"/>
                    <a:pt x="34" y="1"/>
                  </a:cubicBezTo>
                  <a:cubicBezTo>
                    <a:pt x="36" y="0"/>
                    <a:pt x="38" y="2"/>
                    <a:pt x="38" y="4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2"/>
                    <a:pt x="38" y="44"/>
                    <a:pt x="36" y="44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4" y="46"/>
                    <a:pt x="2" y="45"/>
                    <a:pt x="2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2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44"/>
            <p:cNvSpPr/>
            <p:nvPr/>
          </p:nvSpPr>
          <p:spPr bwMode="auto">
            <a:xfrm>
              <a:off x="9282108" y="5740389"/>
              <a:ext cx="74613" cy="65088"/>
            </a:xfrm>
            <a:custGeom>
              <a:avLst/>
              <a:gdLst>
                <a:gd name="T0" fmla="*/ 5 w 35"/>
                <a:gd name="T1" fmla="*/ 2 h 30"/>
                <a:gd name="T2" fmla="*/ 29 w 35"/>
                <a:gd name="T3" fmla="*/ 1 h 30"/>
                <a:gd name="T4" fmla="*/ 34 w 35"/>
                <a:gd name="T5" fmla="*/ 5 h 30"/>
                <a:gd name="T6" fmla="*/ 35 w 35"/>
                <a:gd name="T7" fmla="*/ 23 h 30"/>
                <a:gd name="T8" fmla="*/ 30 w 35"/>
                <a:gd name="T9" fmla="*/ 28 h 30"/>
                <a:gd name="T10" fmla="*/ 6 w 35"/>
                <a:gd name="T11" fmla="*/ 30 h 30"/>
                <a:gd name="T12" fmla="*/ 1 w 35"/>
                <a:gd name="T13" fmla="*/ 25 h 30"/>
                <a:gd name="T14" fmla="*/ 0 w 35"/>
                <a:gd name="T15" fmla="*/ 7 h 30"/>
                <a:gd name="T16" fmla="*/ 5 w 35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0">
                  <a:moveTo>
                    <a:pt x="5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2" y="0"/>
                    <a:pt x="34" y="2"/>
                    <a:pt x="34" y="5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6"/>
                    <a:pt x="33" y="28"/>
                    <a:pt x="30" y="28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4" y="30"/>
                    <a:pt x="1" y="28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45"/>
            <p:cNvSpPr/>
            <p:nvPr/>
          </p:nvSpPr>
          <p:spPr bwMode="auto">
            <a:xfrm>
              <a:off x="9285284" y="5813414"/>
              <a:ext cx="77788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1 h 38"/>
                <a:gd name="T4" fmla="*/ 34 w 36"/>
                <a:gd name="T5" fmla="*/ 6 h 38"/>
                <a:gd name="T6" fmla="*/ 36 w 36"/>
                <a:gd name="T7" fmla="*/ 31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3 h 38"/>
                <a:gd name="T14" fmla="*/ 0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31" y="0"/>
                    <a:pt x="34" y="3"/>
                    <a:pt x="34" y="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4"/>
                    <a:pt x="33" y="37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46"/>
            <p:cNvSpPr/>
            <p:nvPr/>
          </p:nvSpPr>
          <p:spPr bwMode="auto">
            <a:xfrm>
              <a:off x="9290046" y="5905489"/>
              <a:ext cx="77788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0 h 38"/>
                <a:gd name="T4" fmla="*/ 35 w 36"/>
                <a:gd name="T5" fmla="*/ 6 h 38"/>
                <a:gd name="T6" fmla="*/ 36 w 36"/>
                <a:gd name="T7" fmla="*/ 30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1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2" y="0"/>
                    <a:pt x="34" y="3"/>
                    <a:pt x="35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4"/>
                    <a:pt x="34" y="36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47"/>
            <p:cNvSpPr/>
            <p:nvPr/>
          </p:nvSpPr>
          <p:spPr bwMode="auto">
            <a:xfrm>
              <a:off x="9296395" y="5997563"/>
              <a:ext cx="77788" cy="82550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5 w 36"/>
                <a:gd name="T7" fmla="*/ 30 h 38"/>
                <a:gd name="T8" fmla="*/ 30 w 36"/>
                <a:gd name="T9" fmla="*/ 36 h 38"/>
                <a:gd name="T10" fmla="*/ 8 w 36"/>
                <a:gd name="T11" fmla="*/ 37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48"/>
            <p:cNvSpPr/>
            <p:nvPr/>
          </p:nvSpPr>
          <p:spPr bwMode="auto">
            <a:xfrm>
              <a:off x="9301159" y="6088051"/>
              <a:ext cx="77788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1 h 38"/>
                <a:gd name="T4" fmla="*/ 35 w 36"/>
                <a:gd name="T5" fmla="*/ 6 h 38"/>
                <a:gd name="T6" fmla="*/ 36 w 36"/>
                <a:gd name="T7" fmla="*/ 30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1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31" y="0"/>
                    <a:pt x="34" y="3"/>
                    <a:pt x="35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4"/>
                    <a:pt x="34" y="37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49"/>
            <p:cNvSpPr/>
            <p:nvPr/>
          </p:nvSpPr>
          <p:spPr bwMode="auto">
            <a:xfrm>
              <a:off x="9307508" y="6180127"/>
              <a:ext cx="77788" cy="80963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5 w 36"/>
                <a:gd name="T7" fmla="*/ 30 h 38"/>
                <a:gd name="T8" fmla="*/ 30 w 36"/>
                <a:gd name="T9" fmla="*/ 36 h 38"/>
                <a:gd name="T10" fmla="*/ 8 w 36"/>
                <a:gd name="T11" fmla="*/ 38 h 38"/>
                <a:gd name="T12" fmla="*/ 1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50"/>
            <p:cNvSpPr/>
            <p:nvPr/>
          </p:nvSpPr>
          <p:spPr bwMode="auto">
            <a:xfrm>
              <a:off x="9188445" y="5746738"/>
              <a:ext cx="77788" cy="61913"/>
            </a:xfrm>
            <a:custGeom>
              <a:avLst/>
              <a:gdLst>
                <a:gd name="T0" fmla="*/ 5 w 36"/>
                <a:gd name="T1" fmla="*/ 1 h 29"/>
                <a:gd name="T2" fmla="*/ 29 w 36"/>
                <a:gd name="T3" fmla="*/ 0 h 29"/>
                <a:gd name="T4" fmla="*/ 35 w 36"/>
                <a:gd name="T5" fmla="*/ 5 h 29"/>
                <a:gd name="T6" fmla="*/ 36 w 36"/>
                <a:gd name="T7" fmla="*/ 23 h 29"/>
                <a:gd name="T8" fmla="*/ 31 w 36"/>
                <a:gd name="T9" fmla="*/ 28 h 29"/>
                <a:gd name="T10" fmla="*/ 7 w 36"/>
                <a:gd name="T11" fmla="*/ 29 h 29"/>
                <a:gd name="T12" fmla="*/ 2 w 36"/>
                <a:gd name="T13" fmla="*/ 24 h 29"/>
                <a:gd name="T14" fmla="*/ 1 w 36"/>
                <a:gd name="T15" fmla="*/ 7 h 29"/>
                <a:gd name="T16" fmla="*/ 5 w 36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9">
                  <a:moveTo>
                    <a:pt x="5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4" y="2"/>
                    <a:pt x="35" y="5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6" y="25"/>
                    <a:pt x="34" y="28"/>
                    <a:pt x="31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2" y="2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4"/>
                    <a:pt x="3" y="2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51"/>
            <p:cNvSpPr/>
            <p:nvPr/>
          </p:nvSpPr>
          <p:spPr bwMode="auto">
            <a:xfrm>
              <a:off x="9109071" y="5819764"/>
              <a:ext cx="161926" cy="85725"/>
            </a:xfrm>
            <a:custGeom>
              <a:avLst/>
              <a:gdLst>
                <a:gd name="T0" fmla="*/ 7 w 75"/>
                <a:gd name="T1" fmla="*/ 4 h 40"/>
                <a:gd name="T2" fmla="*/ 67 w 75"/>
                <a:gd name="T3" fmla="*/ 0 h 40"/>
                <a:gd name="T4" fmla="*/ 74 w 75"/>
                <a:gd name="T5" fmla="*/ 6 h 40"/>
                <a:gd name="T6" fmla="*/ 75 w 75"/>
                <a:gd name="T7" fmla="*/ 30 h 40"/>
                <a:gd name="T8" fmla="*/ 69 w 75"/>
                <a:gd name="T9" fmla="*/ 36 h 40"/>
                <a:gd name="T10" fmla="*/ 9 w 75"/>
                <a:gd name="T11" fmla="*/ 40 h 40"/>
                <a:gd name="T12" fmla="*/ 2 w 75"/>
                <a:gd name="T13" fmla="*/ 34 h 40"/>
                <a:gd name="T14" fmla="*/ 0 w 75"/>
                <a:gd name="T15" fmla="*/ 11 h 40"/>
                <a:gd name="T16" fmla="*/ 7 w 75"/>
                <a:gd name="T1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40">
                  <a:moveTo>
                    <a:pt x="7" y="4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3"/>
                    <a:pt x="74" y="6"/>
                  </a:cubicBezTo>
                  <a:cubicBezTo>
                    <a:pt x="75" y="30"/>
                    <a:pt x="75" y="30"/>
                    <a:pt x="75" y="30"/>
                  </a:cubicBezTo>
                  <a:cubicBezTo>
                    <a:pt x="75" y="33"/>
                    <a:pt x="72" y="36"/>
                    <a:pt x="69" y="36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5" y="40"/>
                    <a:pt x="2" y="37"/>
                    <a:pt x="2" y="3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7"/>
                    <a:pt x="3" y="4"/>
                    <a:pt x="7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52"/>
            <p:cNvSpPr/>
            <p:nvPr/>
          </p:nvSpPr>
          <p:spPr bwMode="auto">
            <a:xfrm>
              <a:off x="9174159" y="5911838"/>
              <a:ext cx="103188" cy="80963"/>
            </a:xfrm>
            <a:custGeom>
              <a:avLst/>
              <a:gdLst>
                <a:gd name="T0" fmla="*/ 7 w 48"/>
                <a:gd name="T1" fmla="*/ 2 h 38"/>
                <a:gd name="T2" fmla="*/ 39 w 48"/>
                <a:gd name="T3" fmla="*/ 0 h 38"/>
                <a:gd name="T4" fmla="*/ 46 w 48"/>
                <a:gd name="T5" fmla="*/ 6 h 38"/>
                <a:gd name="T6" fmla="*/ 48 w 48"/>
                <a:gd name="T7" fmla="*/ 29 h 38"/>
                <a:gd name="T8" fmla="*/ 41 w 48"/>
                <a:gd name="T9" fmla="*/ 36 h 38"/>
                <a:gd name="T10" fmla="*/ 9 w 48"/>
                <a:gd name="T11" fmla="*/ 38 h 38"/>
                <a:gd name="T12" fmla="*/ 2 w 48"/>
                <a:gd name="T13" fmla="*/ 32 h 38"/>
                <a:gd name="T14" fmla="*/ 1 w 48"/>
                <a:gd name="T15" fmla="*/ 9 h 38"/>
                <a:gd name="T16" fmla="*/ 7 w 4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8">
                  <a:moveTo>
                    <a:pt x="7" y="2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43" y="0"/>
                    <a:pt x="46" y="2"/>
                    <a:pt x="46" y="6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8" y="33"/>
                    <a:pt x="45" y="36"/>
                    <a:pt x="41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53"/>
            <p:cNvSpPr/>
            <p:nvPr/>
          </p:nvSpPr>
          <p:spPr bwMode="auto">
            <a:xfrm>
              <a:off x="9109071" y="6002326"/>
              <a:ext cx="173038" cy="87313"/>
            </a:xfrm>
            <a:custGeom>
              <a:avLst/>
              <a:gdLst>
                <a:gd name="T0" fmla="*/ 7 w 80"/>
                <a:gd name="T1" fmla="*/ 4 h 41"/>
                <a:gd name="T2" fmla="*/ 72 w 80"/>
                <a:gd name="T3" fmla="*/ 0 h 41"/>
                <a:gd name="T4" fmla="*/ 79 w 80"/>
                <a:gd name="T5" fmla="*/ 7 h 41"/>
                <a:gd name="T6" fmla="*/ 80 w 80"/>
                <a:gd name="T7" fmla="*/ 30 h 41"/>
                <a:gd name="T8" fmla="*/ 74 w 80"/>
                <a:gd name="T9" fmla="*/ 37 h 41"/>
                <a:gd name="T10" fmla="*/ 9 w 80"/>
                <a:gd name="T11" fmla="*/ 41 h 41"/>
                <a:gd name="T12" fmla="*/ 2 w 80"/>
                <a:gd name="T13" fmla="*/ 34 h 41"/>
                <a:gd name="T14" fmla="*/ 1 w 80"/>
                <a:gd name="T15" fmla="*/ 11 h 41"/>
                <a:gd name="T16" fmla="*/ 7 w 80"/>
                <a:gd name="T17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41">
                  <a:moveTo>
                    <a:pt x="7" y="4"/>
                  </a:moveTo>
                  <a:cubicBezTo>
                    <a:pt x="72" y="0"/>
                    <a:pt x="72" y="0"/>
                    <a:pt x="72" y="0"/>
                  </a:cubicBezTo>
                  <a:cubicBezTo>
                    <a:pt x="75" y="0"/>
                    <a:pt x="78" y="3"/>
                    <a:pt x="79" y="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80" y="33"/>
                    <a:pt x="77" y="37"/>
                    <a:pt x="74" y="37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5" y="41"/>
                    <a:pt x="2" y="38"/>
                    <a:pt x="2" y="34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7"/>
                    <a:pt x="3" y="4"/>
                    <a:pt x="7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54"/>
            <p:cNvSpPr/>
            <p:nvPr/>
          </p:nvSpPr>
          <p:spPr bwMode="auto">
            <a:xfrm>
              <a:off x="9210671" y="6094402"/>
              <a:ext cx="77788" cy="80963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6 w 36"/>
                <a:gd name="T7" fmla="*/ 30 h 38"/>
                <a:gd name="T8" fmla="*/ 30 w 36"/>
                <a:gd name="T9" fmla="*/ 36 h 38"/>
                <a:gd name="T10" fmla="*/ 8 w 36"/>
                <a:gd name="T11" fmla="*/ 38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55"/>
            <p:cNvSpPr/>
            <p:nvPr/>
          </p:nvSpPr>
          <p:spPr bwMode="auto">
            <a:xfrm>
              <a:off x="9215434" y="6184889"/>
              <a:ext cx="76199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1 h 38"/>
                <a:gd name="T4" fmla="*/ 35 w 36"/>
                <a:gd name="T5" fmla="*/ 6 h 38"/>
                <a:gd name="T6" fmla="*/ 36 w 36"/>
                <a:gd name="T7" fmla="*/ 31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1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31" y="0"/>
                    <a:pt x="34" y="3"/>
                    <a:pt x="35" y="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4"/>
                    <a:pt x="34" y="37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56"/>
            <p:cNvSpPr/>
            <p:nvPr/>
          </p:nvSpPr>
          <p:spPr bwMode="auto">
            <a:xfrm>
              <a:off x="9104309" y="5751502"/>
              <a:ext cx="69850" cy="63501"/>
            </a:xfrm>
            <a:custGeom>
              <a:avLst/>
              <a:gdLst>
                <a:gd name="T0" fmla="*/ 5 w 32"/>
                <a:gd name="T1" fmla="*/ 2 h 30"/>
                <a:gd name="T2" fmla="*/ 26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7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5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30"/>
                    <a:pt x="2" y="28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57"/>
            <p:cNvSpPr/>
            <p:nvPr/>
          </p:nvSpPr>
          <p:spPr bwMode="auto">
            <a:xfrm>
              <a:off x="9018583" y="5757851"/>
              <a:ext cx="69850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8 w 32"/>
                <a:gd name="T9" fmla="*/ 28 h 29"/>
                <a:gd name="T10" fmla="*/ 7 w 32"/>
                <a:gd name="T11" fmla="*/ 29 h 29"/>
                <a:gd name="T12" fmla="*/ 2 w 32"/>
                <a:gd name="T13" fmla="*/ 24 h 29"/>
                <a:gd name="T14" fmla="*/ 1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8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2" y="24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58"/>
            <p:cNvSpPr/>
            <p:nvPr/>
          </p:nvSpPr>
          <p:spPr bwMode="auto">
            <a:xfrm>
              <a:off x="8934446" y="5761027"/>
              <a:ext cx="69850" cy="63501"/>
            </a:xfrm>
            <a:custGeom>
              <a:avLst/>
              <a:gdLst>
                <a:gd name="T0" fmla="*/ 4 w 32"/>
                <a:gd name="T1" fmla="*/ 1 h 29"/>
                <a:gd name="T2" fmla="*/ 25 w 32"/>
                <a:gd name="T3" fmla="*/ 0 h 29"/>
                <a:gd name="T4" fmla="*/ 30 w 32"/>
                <a:gd name="T5" fmla="*/ 5 h 29"/>
                <a:gd name="T6" fmla="*/ 31 w 32"/>
                <a:gd name="T7" fmla="*/ 23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7 h 29"/>
                <a:gd name="T16" fmla="*/ 4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4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0" y="5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2" y="25"/>
                    <a:pt x="29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1" y="27"/>
                    <a:pt x="1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59"/>
            <p:cNvSpPr/>
            <p:nvPr/>
          </p:nvSpPr>
          <p:spPr bwMode="auto">
            <a:xfrm>
              <a:off x="8848721" y="5765789"/>
              <a:ext cx="69850" cy="65088"/>
            </a:xfrm>
            <a:custGeom>
              <a:avLst/>
              <a:gdLst>
                <a:gd name="T0" fmla="*/ 4 w 32"/>
                <a:gd name="T1" fmla="*/ 2 h 30"/>
                <a:gd name="T2" fmla="*/ 25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6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4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4" y="2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30"/>
                    <a:pt x="1" y="28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4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60"/>
            <p:cNvSpPr/>
            <p:nvPr/>
          </p:nvSpPr>
          <p:spPr bwMode="auto">
            <a:xfrm>
              <a:off x="8762996" y="5772139"/>
              <a:ext cx="68263" cy="61913"/>
            </a:xfrm>
            <a:custGeom>
              <a:avLst/>
              <a:gdLst>
                <a:gd name="T0" fmla="*/ 5 w 32"/>
                <a:gd name="T1" fmla="*/ 1 h 29"/>
                <a:gd name="T2" fmla="*/ 25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1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61"/>
            <p:cNvSpPr/>
            <p:nvPr/>
          </p:nvSpPr>
          <p:spPr bwMode="auto">
            <a:xfrm>
              <a:off x="8677271" y="5776902"/>
              <a:ext cx="68263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5 h 29"/>
                <a:gd name="T6" fmla="*/ 32 w 32"/>
                <a:gd name="T7" fmla="*/ 23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7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5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1" y="27"/>
                    <a:pt x="1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62"/>
            <p:cNvSpPr/>
            <p:nvPr/>
          </p:nvSpPr>
          <p:spPr bwMode="auto">
            <a:xfrm>
              <a:off x="8591547" y="5781664"/>
              <a:ext cx="68263" cy="63501"/>
            </a:xfrm>
            <a:custGeom>
              <a:avLst/>
              <a:gdLst>
                <a:gd name="T0" fmla="*/ 5 w 32"/>
                <a:gd name="T1" fmla="*/ 2 h 30"/>
                <a:gd name="T2" fmla="*/ 26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7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5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30"/>
                    <a:pt x="1" y="27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63"/>
            <p:cNvSpPr/>
            <p:nvPr/>
          </p:nvSpPr>
          <p:spPr bwMode="auto">
            <a:xfrm>
              <a:off x="8504234" y="5788013"/>
              <a:ext cx="69850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7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64"/>
            <p:cNvSpPr/>
            <p:nvPr/>
          </p:nvSpPr>
          <p:spPr bwMode="auto">
            <a:xfrm>
              <a:off x="8418508" y="5791190"/>
              <a:ext cx="68263" cy="63501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5 h 29"/>
                <a:gd name="T6" fmla="*/ 32 w 32"/>
                <a:gd name="T7" fmla="*/ 23 h 29"/>
                <a:gd name="T8" fmla="*/ 28 w 32"/>
                <a:gd name="T9" fmla="*/ 28 h 29"/>
                <a:gd name="T10" fmla="*/ 7 w 32"/>
                <a:gd name="T11" fmla="*/ 29 h 29"/>
                <a:gd name="T12" fmla="*/ 2 w 32"/>
                <a:gd name="T13" fmla="*/ 24 h 29"/>
                <a:gd name="T14" fmla="*/ 0 w 32"/>
                <a:gd name="T15" fmla="*/ 7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5"/>
                    <a:pt x="30" y="28"/>
                    <a:pt x="28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2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65"/>
            <p:cNvSpPr/>
            <p:nvPr/>
          </p:nvSpPr>
          <p:spPr bwMode="auto">
            <a:xfrm>
              <a:off x="8332783" y="5795952"/>
              <a:ext cx="71437" cy="65088"/>
            </a:xfrm>
            <a:custGeom>
              <a:avLst/>
              <a:gdLst>
                <a:gd name="T0" fmla="*/ 5 w 33"/>
                <a:gd name="T1" fmla="*/ 2 h 30"/>
                <a:gd name="T2" fmla="*/ 26 w 33"/>
                <a:gd name="T3" fmla="*/ 0 h 30"/>
                <a:gd name="T4" fmla="*/ 31 w 33"/>
                <a:gd name="T5" fmla="*/ 5 h 30"/>
                <a:gd name="T6" fmla="*/ 32 w 33"/>
                <a:gd name="T7" fmla="*/ 23 h 30"/>
                <a:gd name="T8" fmla="*/ 28 w 33"/>
                <a:gd name="T9" fmla="*/ 28 h 30"/>
                <a:gd name="T10" fmla="*/ 7 w 33"/>
                <a:gd name="T11" fmla="*/ 29 h 30"/>
                <a:gd name="T12" fmla="*/ 2 w 33"/>
                <a:gd name="T13" fmla="*/ 25 h 30"/>
                <a:gd name="T14" fmla="*/ 1 w 33"/>
                <a:gd name="T15" fmla="*/ 7 h 30"/>
                <a:gd name="T16" fmla="*/ 5 w 33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3" y="26"/>
                    <a:pt x="30" y="28"/>
                    <a:pt x="28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30"/>
                    <a:pt x="2" y="27"/>
                    <a:pt x="2" y="2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4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66"/>
            <p:cNvSpPr/>
            <p:nvPr/>
          </p:nvSpPr>
          <p:spPr bwMode="auto">
            <a:xfrm>
              <a:off x="8248646" y="5802302"/>
              <a:ext cx="68263" cy="61913"/>
            </a:xfrm>
            <a:custGeom>
              <a:avLst/>
              <a:gdLst>
                <a:gd name="T0" fmla="*/ 4 w 32"/>
                <a:gd name="T1" fmla="*/ 1 h 29"/>
                <a:gd name="T2" fmla="*/ 25 w 32"/>
                <a:gd name="T3" fmla="*/ 0 h 29"/>
                <a:gd name="T4" fmla="*/ 30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4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4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0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1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67"/>
            <p:cNvSpPr/>
            <p:nvPr/>
          </p:nvSpPr>
          <p:spPr bwMode="auto">
            <a:xfrm>
              <a:off x="8162921" y="5807064"/>
              <a:ext cx="68263" cy="61913"/>
            </a:xfrm>
            <a:custGeom>
              <a:avLst/>
              <a:gdLst>
                <a:gd name="T0" fmla="*/ 5 w 32"/>
                <a:gd name="T1" fmla="*/ 1 h 29"/>
                <a:gd name="T2" fmla="*/ 25 w 32"/>
                <a:gd name="T3" fmla="*/ 0 h 29"/>
                <a:gd name="T4" fmla="*/ 31 w 32"/>
                <a:gd name="T5" fmla="*/ 5 h 29"/>
                <a:gd name="T6" fmla="*/ 32 w 32"/>
                <a:gd name="T7" fmla="*/ 23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7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5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1" y="27"/>
                    <a:pt x="1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68"/>
            <p:cNvSpPr/>
            <p:nvPr/>
          </p:nvSpPr>
          <p:spPr bwMode="auto">
            <a:xfrm>
              <a:off x="8077197" y="5811826"/>
              <a:ext cx="68263" cy="63501"/>
            </a:xfrm>
            <a:custGeom>
              <a:avLst/>
              <a:gdLst>
                <a:gd name="T0" fmla="*/ 5 w 32"/>
                <a:gd name="T1" fmla="*/ 2 h 30"/>
                <a:gd name="T2" fmla="*/ 26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6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5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30"/>
                    <a:pt x="1" y="27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69"/>
            <p:cNvSpPr/>
            <p:nvPr/>
          </p:nvSpPr>
          <p:spPr bwMode="auto">
            <a:xfrm>
              <a:off x="7989884" y="5818177"/>
              <a:ext cx="69850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1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70"/>
            <p:cNvSpPr/>
            <p:nvPr/>
          </p:nvSpPr>
          <p:spPr bwMode="auto">
            <a:xfrm>
              <a:off x="7893047" y="5821352"/>
              <a:ext cx="77788" cy="63501"/>
            </a:xfrm>
            <a:custGeom>
              <a:avLst/>
              <a:gdLst>
                <a:gd name="T0" fmla="*/ 5 w 36"/>
                <a:gd name="T1" fmla="*/ 2 h 29"/>
                <a:gd name="T2" fmla="*/ 29 w 36"/>
                <a:gd name="T3" fmla="*/ 0 h 29"/>
                <a:gd name="T4" fmla="*/ 34 w 36"/>
                <a:gd name="T5" fmla="*/ 5 h 29"/>
                <a:gd name="T6" fmla="*/ 35 w 36"/>
                <a:gd name="T7" fmla="*/ 23 h 29"/>
                <a:gd name="T8" fmla="*/ 31 w 36"/>
                <a:gd name="T9" fmla="*/ 28 h 29"/>
                <a:gd name="T10" fmla="*/ 7 w 36"/>
                <a:gd name="T11" fmla="*/ 29 h 29"/>
                <a:gd name="T12" fmla="*/ 1 w 36"/>
                <a:gd name="T13" fmla="*/ 25 h 29"/>
                <a:gd name="T14" fmla="*/ 0 w 36"/>
                <a:gd name="T15" fmla="*/ 7 h 29"/>
                <a:gd name="T16" fmla="*/ 5 w 36"/>
                <a:gd name="T17" fmla="*/ 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9">
                  <a:moveTo>
                    <a:pt x="5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4" y="2"/>
                    <a:pt x="34" y="5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6" y="25"/>
                    <a:pt x="33" y="28"/>
                    <a:pt x="31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71"/>
            <p:cNvSpPr/>
            <p:nvPr/>
          </p:nvSpPr>
          <p:spPr bwMode="auto">
            <a:xfrm>
              <a:off x="9018583" y="5830877"/>
              <a:ext cx="76199" cy="80963"/>
            </a:xfrm>
            <a:custGeom>
              <a:avLst/>
              <a:gdLst>
                <a:gd name="T0" fmla="*/ 6 w 35"/>
                <a:gd name="T1" fmla="*/ 1 h 38"/>
                <a:gd name="T2" fmla="*/ 27 w 35"/>
                <a:gd name="T3" fmla="*/ 0 h 38"/>
                <a:gd name="T4" fmla="*/ 33 w 35"/>
                <a:gd name="T5" fmla="*/ 6 h 38"/>
                <a:gd name="T6" fmla="*/ 35 w 35"/>
                <a:gd name="T7" fmla="*/ 30 h 38"/>
                <a:gd name="T8" fmla="*/ 29 w 35"/>
                <a:gd name="T9" fmla="*/ 36 h 38"/>
                <a:gd name="T10" fmla="*/ 8 w 35"/>
                <a:gd name="T11" fmla="*/ 38 h 38"/>
                <a:gd name="T12" fmla="*/ 1 w 35"/>
                <a:gd name="T13" fmla="*/ 32 h 38"/>
                <a:gd name="T14" fmla="*/ 0 w 35"/>
                <a:gd name="T15" fmla="*/ 7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2"/>
                    <a:pt x="33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2" y="36"/>
                    <a:pt x="29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2" y="35"/>
                    <a:pt x="1" y="3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72"/>
            <p:cNvSpPr/>
            <p:nvPr/>
          </p:nvSpPr>
          <p:spPr bwMode="auto">
            <a:xfrm>
              <a:off x="8926509" y="5834052"/>
              <a:ext cx="74613" cy="82550"/>
            </a:xfrm>
            <a:custGeom>
              <a:avLst/>
              <a:gdLst>
                <a:gd name="T0" fmla="*/ 5 w 35"/>
                <a:gd name="T1" fmla="*/ 2 h 38"/>
                <a:gd name="T2" fmla="*/ 27 w 35"/>
                <a:gd name="T3" fmla="*/ 0 h 38"/>
                <a:gd name="T4" fmla="*/ 33 w 35"/>
                <a:gd name="T5" fmla="*/ 6 h 38"/>
                <a:gd name="T6" fmla="*/ 34 w 35"/>
                <a:gd name="T7" fmla="*/ 30 h 38"/>
                <a:gd name="T8" fmla="*/ 29 w 35"/>
                <a:gd name="T9" fmla="*/ 37 h 38"/>
                <a:gd name="T10" fmla="*/ 7 w 35"/>
                <a:gd name="T11" fmla="*/ 38 h 38"/>
                <a:gd name="T12" fmla="*/ 1 w 35"/>
                <a:gd name="T13" fmla="*/ 32 h 38"/>
                <a:gd name="T14" fmla="*/ 0 w 35"/>
                <a:gd name="T15" fmla="*/ 8 h 38"/>
                <a:gd name="T16" fmla="*/ 5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5" y="2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3"/>
                    <a:pt x="33" y="6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5" y="34"/>
                    <a:pt x="32" y="37"/>
                    <a:pt x="29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73"/>
            <p:cNvSpPr/>
            <p:nvPr/>
          </p:nvSpPr>
          <p:spPr bwMode="auto">
            <a:xfrm>
              <a:off x="8831259" y="5840401"/>
              <a:ext cx="76199" cy="82550"/>
            </a:xfrm>
            <a:custGeom>
              <a:avLst/>
              <a:gdLst>
                <a:gd name="T0" fmla="*/ 6 w 35"/>
                <a:gd name="T1" fmla="*/ 1 h 38"/>
                <a:gd name="T2" fmla="*/ 28 w 35"/>
                <a:gd name="T3" fmla="*/ 0 h 38"/>
                <a:gd name="T4" fmla="*/ 34 w 35"/>
                <a:gd name="T5" fmla="*/ 6 h 38"/>
                <a:gd name="T6" fmla="*/ 35 w 35"/>
                <a:gd name="T7" fmla="*/ 30 h 38"/>
                <a:gd name="T8" fmla="*/ 30 w 35"/>
                <a:gd name="T9" fmla="*/ 36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74"/>
            <p:cNvSpPr/>
            <p:nvPr/>
          </p:nvSpPr>
          <p:spPr bwMode="auto">
            <a:xfrm>
              <a:off x="8739183" y="5845163"/>
              <a:ext cx="74613" cy="82550"/>
            </a:xfrm>
            <a:custGeom>
              <a:avLst/>
              <a:gdLst>
                <a:gd name="T0" fmla="*/ 6 w 35"/>
                <a:gd name="T1" fmla="*/ 2 h 38"/>
                <a:gd name="T2" fmla="*/ 27 w 35"/>
                <a:gd name="T3" fmla="*/ 1 h 38"/>
                <a:gd name="T4" fmla="*/ 34 w 35"/>
                <a:gd name="T5" fmla="*/ 6 h 38"/>
                <a:gd name="T6" fmla="*/ 35 w 35"/>
                <a:gd name="T7" fmla="*/ 31 h 38"/>
                <a:gd name="T8" fmla="*/ 29 w 35"/>
                <a:gd name="T9" fmla="*/ 37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1" y="0"/>
                    <a:pt x="33" y="3"/>
                    <a:pt x="34" y="6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4"/>
                    <a:pt x="33" y="37"/>
                    <a:pt x="29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75"/>
            <p:cNvSpPr/>
            <p:nvPr/>
          </p:nvSpPr>
          <p:spPr bwMode="auto">
            <a:xfrm>
              <a:off x="8647109" y="5851514"/>
              <a:ext cx="74613" cy="82550"/>
            </a:xfrm>
            <a:custGeom>
              <a:avLst/>
              <a:gdLst>
                <a:gd name="T0" fmla="*/ 6 w 35"/>
                <a:gd name="T1" fmla="*/ 1 h 38"/>
                <a:gd name="T2" fmla="*/ 27 w 35"/>
                <a:gd name="T3" fmla="*/ 0 h 38"/>
                <a:gd name="T4" fmla="*/ 33 w 35"/>
                <a:gd name="T5" fmla="*/ 6 h 38"/>
                <a:gd name="T6" fmla="*/ 35 w 35"/>
                <a:gd name="T7" fmla="*/ 30 h 38"/>
                <a:gd name="T8" fmla="*/ 29 w 35"/>
                <a:gd name="T9" fmla="*/ 36 h 38"/>
                <a:gd name="T10" fmla="*/ 8 w 35"/>
                <a:gd name="T11" fmla="*/ 38 h 38"/>
                <a:gd name="T12" fmla="*/ 1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2"/>
                    <a:pt x="33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2" y="36"/>
                    <a:pt x="29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76"/>
            <p:cNvSpPr/>
            <p:nvPr/>
          </p:nvSpPr>
          <p:spPr bwMode="auto">
            <a:xfrm>
              <a:off x="8553446" y="5856277"/>
              <a:ext cx="76199" cy="80963"/>
            </a:xfrm>
            <a:custGeom>
              <a:avLst/>
              <a:gdLst>
                <a:gd name="T0" fmla="*/ 5 w 35"/>
                <a:gd name="T1" fmla="*/ 2 h 38"/>
                <a:gd name="T2" fmla="*/ 27 w 35"/>
                <a:gd name="T3" fmla="*/ 1 h 38"/>
                <a:gd name="T4" fmla="*/ 33 w 35"/>
                <a:gd name="T5" fmla="*/ 6 h 38"/>
                <a:gd name="T6" fmla="*/ 34 w 35"/>
                <a:gd name="T7" fmla="*/ 31 h 38"/>
                <a:gd name="T8" fmla="*/ 29 w 35"/>
                <a:gd name="T9" fmla="*/ 37 h 38"/>
                <a:gd name="T10" fmla="*/ 7 w 35"/>
                <a:gd name="T11" fmla="*/ 38 h 38"/>
                <a:gd name="T12" fmla="*/ 1 w 35"/>
                <a:gd name="T13" fmla="*/ 33 h 38"/>
                <a:gd name="T14" fmla="*/ 0 w 35"/>
                <a:gd name="T15" fmla="*/ 8 h 38"/>
                <a:gd name="T16" fmla="*/ 5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5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0" y="0"/>
                    <a:pt x="33" y="3"/>
                    <a:pt x="33" y="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34"/>
                    <a:pt x="32" y="37"/>
                    <a:pt x="29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4" y="38"/>
                    <a:pt x="1" y="36"/>
                    <a:pt x="1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77"/>
            <p:cNvSpPr/>
            <p:nvPr/>
          </p:nvSpPr>
          <p:spPr bwMode="auto">
            <a:xfrm>
              <a:off x="8459783" y="5862627"/>
              <a:ext cx="74613" cy="80963"/>
            </a:xfrm>
            <a:custGeom>
              <a:avLst/>
              <a:gdLst>
                <a:gd name="T0" fmla="*/ 6 w 35"/>
                <a:gd name="T1" fmla="*/ 1 h 38"/>
                <a:gd name="T2" fmla="*/ 28 w 35"/>
                <a:gd name="T3" fmla="*/ 0 h 38"/>
                <a:gd name="T4" fmla="*/ 34 w 35"/>
                <a:gd name="T5" fmla="*/ 6 h 38"/>
                <a:gd name="T6" fmla="*/ 35 w 35"/>
                <a:gd name="T7" fmla="*/ 30 h 38"/>
                <a:gd name="T8" fmla="*/ 30 w 35"/>
                <a:gd name="T9" fmla="*/ 36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78"/>
            <p:cNvSpPr/>
            <p:nvPr/>
          </p:nvSpPr>
          <p:spPr bwMode="auto">
            <a:xfrm>
              <a:off x="8367709" y="5867389"/>
              <a:ext cx="74613" cy="80963"/>
            </a:xfrm>
            <a:custGeom>
              <a:avLst/>
              <a:gdLst>
                <a:gd name="T0" fmla="*/ 6 w 35"/>
                <a:gd name="T1" fmla="*/ 2 h 38"/>
                <a:gd name="T2" fmla="*/ 27 w 35"/>
                <a:gd name="T3" fmla="*/ 1 h 38"/>
                <a:gd name="T4" fmla="*/ 34 w 35"/>
                <a:gd name="T5" fmla="*/ 6 h 38"/>
                <a:gd name="T6" fmla="*/ 35 w 35"/>
                <a:gd name="T7" fmla="*/ 31 h 38"/>
                <a:gd name="T8" fmla="*/ 29 w 35"/>
                <a:gd name="T9" fmla="*/ 37 h 38"/>
                <a:gd name="T10" fmla="*/ 8 w 35"/>
                <a:gd name="T11" fmla="*/ 38 h 38"/>
                <a:gd name="T12" fmla="*/ 2 w 35"/>
                <a:gd name="T13" fmla="*/ 33 h 38"/>
                <a:gd name="T14" fmla="*/ 0 w 35"/>
                <a:gd name="T15" fmla="*/ 8 h 38"/>
                <a:gd name="T16" fmla="*/ 6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1" y="0"/>
                    <a:pt x="33" y="3"/>
                    <a:pt x="34" y="6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4"/>
                    <a:pt x="33" y="37"/>
                    <a:pt x="29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79"/>
            <p:cNvSpPr/>
            <p:nvPr/>
          </p:nvSpPr>
          <p:spPr bwMode="auto">
            <a:xfrm>
              <a:off x="8274046" y="5873738"/>
              <a:ext cx="76199" cy="80963"/>
            </a:xfrm>
            <a:custGeom>
              <a:avLst/>
              <a:gdLst>
                <a:gd name="T0" fmla="*/ 6 w 35"/>
                <a:gd name="T1" fmla="*/ 1 h 38"/>
                <a:gd name="T2" fmla="*/ 27 w 35"/>
                <a:gd name="T3" fmla="*/ 0 h 38"/>
                <a:gd name="T4" fmla="*/ 33 w 35"/>
                <a:gd name="T5" fmla="*/ 6 h 38"/>
                <a:gd name="T6" fmla="*/ 35 w 35"/>
                <a:gd name="T7" fmla="*/ 30 h 38"/>
                <a:gd name="T8" fmla="*/ 29 w 35"/>
                <a:gd name="T9" fmla="*/ 36 h 38"/>
                <a:gd name="T10" fmla="*/ 8 w 35"/>
                <a:gd name="T11" fmla="*/ 38 h 38"/>
                <a:gd name="T12" fmla="*/ 1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2"/>
                    <a:pt x="33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2" y="36"/>
                    <a:pt x="29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80"/>
            <p:cNvSpPr/>
            <p:nvPr/>
          </p:nvSpPr>
          <p:spPr bwMode="auto">
            <a:xfrm>
              <a:off x="8181971" y="5876914"/>
              <a:ext cx="74613" cy="82550"/>
            </a:xfrm>
            <a:custGeom>
              <a:avLst/>
              <a:gdLst>
                <a:gd name="T0" fmla="*/ 5 w 35"/>
                <a:gd name="T1" fmla="*/ 2 h 38"/>
                <a:gd name="T2" fmla="*/ 27 w 35"/>
                <a:gd name="T3" fmla="*/ 1 h 38"/>
                <a:gd name="T4" fmla="*/ 33 w 35"/>
                <a:gd name="T5" fmla="*/ 6 h 38"/>
                <a:gd name="T6" fmla="*/ 34 w 35"/>
                <a:gd name="T7" fmla="*/ 31 h 38"/>
                <a:gd name="T8" fmla="*/ 29 w 35"/>
                <a:gd name="T9" fmla="*/ 37 h 38"/>
                <a:gd name="T10" fmla="*/ 7 w 35"/>
                <a:gd name="T11" fmla="*/ 38 h 38"/>
                <a:gd name="T12" fmla="*/ 1 w 35"/>
                <a:gd name="T13" fmla="*/ 33 h 38"/>
                <a:gd name="T14" fmla="*/ 0 w 35"/>
                <a:gd name="T15" fmla="*/ 8 h 38"/>
                <a:gd name="T16" fmla="*/ 5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5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0" y="0"/>
                    <a:pt x="33" y="3"/>
                    <a:pt x="33" y="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34"/>
                    <a:pt x="32" y="37"/>
                    <a:pt x="29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4" y="38"/>
                    <a:pt x="1" y="36"/>
                    <a:pt x="1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81"/>
            <p:cNvSpPr/>
            <p:nvPr/>
          </p:nvSpPr>
          <p:spPr bwMode="auto">
            <a:xfrm>
              <a:off x="8086721" y="5884852"/>
              <a:ext cx="76199" cy="80963"/>
            </a:xfrm>
            <a:custGeom>
              <a:avLst/>
              <a:gdLst>
                <a:gd name="T0" fmla="*/ 6 w 35"/>
                <a:gd name="T1" fmla="*/ 1 h 38"/>
                <a:gd name="T2" fmla="*/ 28 w 35"/>
                <a:gd name="T3" fmla="*/ 0 h 38"/>
                <a:gd name="T4" fmla="*/ 34 w 35"/>
                <a:gd name="T5" fmla="*/ 6 h 38"/>
                <a:gd name="T6" fmla="*/ 35 w 35"/>
                <a:gd name="T7" fmla="*/ 30 h 38"/>
                <a:gd name="T8" fmla="*/ 30 w 35"/>
                <a:gd name="T9" fmla="*/ 37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3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82"/>
            <p:cNvSpPr/>
            <p:nvPr/>
          </p:nvSpPr>
          <p:spPr bwMode="auto">
            <a:xfrm>
              <a:off x="7994646" y="5891202"/>
              <a:ext cx="76199" cy="79375"/>
            </a:xfrm>
            <a:custGeom>
              <a:avLst/>
              <a:gdLst>
                <a:gd name="T0" fmla="*/ 6 w 35"/>
                <a:gd name="T1" fmla="*/ 1 h 37"/>
                <a:gd name="T2" fmla="*/ 27 w 35"/>
                <a:gd name="T3" fmla="*/ 0 h 37"/>
                <a:gd name="T4" fmla="*/ 34 w 35"/>
                <a:gd name="T5" fmla="*/ 5 h 37"/>
                <a:gd name="T6" fmla="*/ 35 w 35"/>
                <a:gd name="T7" fmla="*/ 30 h 37"/>
                <a:gd name="T8" fmla="*/ 29 w 35"/>
                <a:gd name="T9" fmla="*/ 36 h 37"/>
                <a:gd name="T10" fmla="*/ 8 w 35"/>
                <a:gd name="T11" fmla="*/ 37 h 37"/>
                <a:gd name="T12" fmla="*/ 2 w 35"/>
                <a:gd name="T13" fmla="*/ 32 h 37"/>
                <a:gd name="T14" fmla="*/ 0 w 35"/>
                <a:gd name="T15" fmla="*/ 7 h 37"/>
                <a:gd name="T16" fmla="*/ 6 w 35"/>
                <a:gd name="T17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7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1" y="0"/>
                    <a:pt x="33" y="2"/>
                    <a:pt x="34" y="5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29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7"/>
                    <a:pt x="2" y="35"/>
                    <a:pt x="2" y="3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83"/>
            <p:cNvSpPr/>
            <p:nvPr/>
          </p:nvSpPr>
          <p:spPr bwMode="auto">
            <a:xfrm>
              <a:off x="7897809" y="5894376"/>
              <a:ext cx="77788" cy="82550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0 h 38"/>
                <a:gd name="T4" fmla="*/ 34 w 36"/>
                <a:gd name="T5" fmla="*/ 6 h 38"/>
                <a:gd name="T6" fmla="*/ 36 w 36"/>
                <a:gd name="T7" fmla="*/ 30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3"/>
                    <a:pt x="34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4"/>
                    <a:pt x="33" y="36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84"/>
            <p:cNvSpPr/>
            <p:nvPr/>
          </p:nvSpPr>
          <p:spPr bwMode="auto">
            <a:xfrm>
              <a:off x="7904160" y="5983277"/>
              <a:ext cx="127000" cy="85725"/>
            </a:xfrm>
            <a:custGeom>
              <a:avLst/>
              <a:gdLst>
                <a:gd name="T0" fmla="*/ 6 w 59"/>
                <a:gd name="T1" fmla="*/ 3 h 40"/>
                <a:gd name="T2" fmla="*/ 51 w 59"/>
                <a:gd name="T3" fmla="*/ 1 h 40"/>
                <a:gd name="T4" fmla="*/ 58 w 59"/>
                <a:gd name="T5" fmla="*/ 7 h 40"/>
                <a:gd name="T6" fmla="*/ 59 w 59"/>
                <a:gd name="T7" fmla="*/ 30 h 40"/>
                <a:gd name="T8" fmla="*/ 53 w 59"/>
                <a:gd name="T9" fmla="*/ 37 h 40"/>
                <a:gd name="T10" fmla="*/ 8 w 59"/>
                <a:gd name="T11" fmla="*/ 39 h 40"/>
                <a:gd name="T12" fmla="*/ 1 w 59"/>
                <a:gd name="T13" fmla="*/ 33 h 40"/>
                <a:gd name="T14" fmla="*/ 0 w 59"/>
                <a:gd name="T15" fmla="*/ 10 h 40"/>
                <a:gd name="T16" fmla="*/ 6 w 59"/>
                <a:gd name="T17" fmla="*/ 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40">
                  <a:moveTo>
                    <a:pt x="6" y="3"/>
                  </a:moveTo>
                  <a:cubicBezTo>
                    <a:pt x="51" y="1"/>
                    <a:pt x="51" y="1"/>
                    <a:pt x="51" y="1"/>
                  </a:cubicBezTo>
                  <a:cubicBezTo>
                    <a:pt x="55" y="0"/>
                    <a:pt x="58" y="3"/>
                    <a:pt x="58" y="7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9" y="34"/>
                    <a:pt x="57" y="37"/>
                    <a:pt x="53" y="3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5" y="40"/>
                    <a:pt x="2" y="37"/>
                    <a:pt x="1" y="3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6"/>
                    <a:pt x="3" y="3"/>
                    <a:pt x="6" y="3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85"/>
            <p:cNvSpPr/>
            <p:nvPr/>
          </p:nvSpPr>
          <p:spPr bwMode="auto">
            <a:xfrm>
              <a:off x="7908922" y="6072176"/>
              <a:ext cx="146049" cy="87313"/>
            </a:xfrm>
            <a:custGeom>
              <a:avLst/>
              <a:gdLst>
                <a:gd name="T0" fmla="*/ 7 w 68"/>
                <a:gd name="T1" fmla="*/ 4 h 40"/>
                <a:gd name="T2" fmla="*/ 60 w 68"/>
                <a:gd name="T3" fmla="*/ 1 h 40"/>
                <a:gd name="T4" fmla="*/ 67 w 68"/>
                <a:gd name="T5" fmla="*/ 7 h 40"/>
                <a:gd name="T6" fmla="*/ 68 w 68"/>
                <a:gd name="T7" fmla="*/ 30 h 40"/>
                <a:gd name="T8" fmla="*/ 62 w 68"/>
                <a:gd name="T9" fmla="*/ 37 h 40"/>
                <a:gd name="T10" fmla="*/ 9 w 68"/>
                <a:gd name="T11" fmla="*/ 40 h 40"/>
                <a:gd name="T12" fmla="*/ 2 w 68"/>
                <a:gd name="T13" fmla="*/ 34 h 40"/>
                <a:gd name="T14" fmla="*/ 0 w 68"/>
                <a:gd name="T15" fmla="*/ 11 h 40"/>
                <a:gd name="T16" fmla="*/ 7 w 68"/>
                <a:gd name="T1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40">
                  <a:moveTo>
                    <a:pt x="7" y="4"/>
                  </a:moveTo>
                  <a:cubicBezTo>
                    <a:pt x="60" y="1"/>
                    <a:pt x="60" y="1"/>
                    <a:pt x="60" y="1"/>
                  </a:cubicBezTo>
                  <a:cubicBezTo>
                    <a:pt x="64" y="0"/>
                    <a:pt x="67" y="3"/>
                    <a:pt x="67" y="7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68" y="34"/>
                    <a:pt x="66" y="37"/>
                    <a:pt x="62" y="37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5" y="40"/>
                    <a:pt x="2" y="38"/>
                    <a:pt x="2" y="3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7"/>
                    <a:pt x="3" y="4"/>
                    <a:pt x="7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86"/>
            <p:cNvSpPr/>
            <p:nvPr/>
          </p:nvSpPr>
          <p:spPr bwMode="auto">
            <a:xfrm>
              <a:off x="7915271" y="6162663"/>
              <a:ext cx="195262" cy="88899"/>
            </a:xfrm>
            <a:custGeom>
              <a:avLst/>
              <a:gdLst>
                <a:gd name="T0" fmla="*/ 6 w 91"/>
                <a:gd name="T1" fmla="*/ 4 h 41"/>
                <a:gd name="T2" fmla="*/ 83 w 91"/>
                <a:gd name="T3" fmla="*/ 0 h 41"/>
                <a:gd name="T4" fmla="*/ 89 w 91"/>
                <a:gd name="T5" fmla="*/ 6 h 41"/>
                <a:gd name="T6" fmla="*/ 91 w 91"/>
                <a:gd name="T7" fmla="*/ 29 h 41"/>
                <a:gd name="T8" fmla="*/ 85 w 91"/>
                <a:gd name="T9" fmla="*/ 36 h 41"/>
                <a:gd name="T10" fmla="*/ 8 w 91"/>
                <a:gd name="T11" fmla="*/ 41 h 41"/>
                <a:gd name="T12" fmla="*/ 1 w 91"/>
                <a:gd name="T13" fmla="*/ 35 h 41"/>
                <a:gd name="T14" fmla="*/ 0 w 91"/>
                <a:gd name="T15" fmla="*/ 11 h 41"/>
                <a:gd name="T16" fmla="*/ 6 w 91"/>
                <a:gd name="T17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41">
                  <a:moveTo>
                    <a:pt x="6" y="4"/>
                  </a:moveTo>
                  <a:cubicBezTo>
                    <a:pt x="83" y="0"/>
                    <a:pt x="83" y="0"/>
                    <a:pt x="83" y="0"/>
                  </a:cubicBezTo>
                  <a:cubicBezTo>
                    <a:pt x="86" y="0"/>
                    <a:pt x="89" y="2"/>
                    <a:pt x="89" y="6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33"/>
                    <a:pt x="88" y="36"/>
                    <a:pt x="85" y="36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5" y="41"/>
                    <a:pt x="2" y="38"/>
                    <a:pt x="1" y="3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8"/>
                    <a:pt x="2" y="5"/>
                    <a:pt x="6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87"/>
            <p:cNvSpPr/>
            <p:nvPr/>
          </p:nvSpPr>
          <p:spPr bwMode="auto">
            <a:xfrm>
              <a:off x="7920034" y="6259500"/>
              <a:ext cx="100014" cy="84137"/>
            </a:xfrm>
            <a:custGeom>
              <a:avLst/>
              <a:gdLst>
                <a:gd name="T0" fmla="*/ 7 w 47"/>
                <a:gd name="T1" fmla="*/ 2 h 39"/>
                <a:gd name="T2" fmla="*/ 38 w 47"/>
                <a:gd name="T3" fmla="*/ 0 h 39"/>
                <a:gd name="T4" fmla="*/ 45 w 47"/>
                <a:gd name="T5" fmla="*/ 6 h 39"/>
                <a:gd name="T6" fmla="*/ 47 w 47"/>
                <a:gd name="T7" fmla="*/ 30 h 39"/>
                <a:gd name="T8" fmla="*/ 40 w 47"/>
                <a:gd name="T9" fmla="*/ 36 h 39"/>
                <a:gd name="T10" fmla="*/ 9 w 47"/>
                <a:gd name="T11" fmla="*/ 38 h 39"/>
                <a:gd name="T12" fmla="*/ 2 w 47"/>
                <a:gd name="T13" fmla="*/ 32 h 39"/>
                <a:gd name="T14" fmla="*/ 0 w 47"/>
                <a:gd name="T15" fmla="*/ 9 h 39"/>
                <a:gd name="T16" fmla="*/ 7 w 47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39">
                  <a:moveTo>
                    <a:pt x="7" y="2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42" y="0"/>
                    <a:pt x="45" y="3"/>
                    <a:pt x="45" y="6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7" y="33"/>
                    <a:pt x="44" y="36"/>
                    <a:pt x="40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9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88"/>
            <p:cNvSpPr/>
            <p:nvPr/>
          </p:nvSpPr>
          <p:spPr bwMode="auto">
            <a:xfrm>
              <a:off x="8040683" y="5978514"/>
              <a:ext cx="80963" cy="80963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89"/>
            <p:cNvSpPr/>
            <p:nvPr/>
          </p:nvSpPr>
          <p:spPr bwMode="auto">
            <a:xfrm>
              <a:off x="8134346" y="5972163"/>
              <a:ext cx="82550" cy="80963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1 h 38"/>
                <a:gd name="T4" fmla="*/ 36 w 38"/>
                <a:gd name="T5" fmla="*/ 7 h 38"/>
                <a:gd name="T6" fmla="*/ 37 w 38"/>
                <a:gd name="T7" fmla="*/ 30 h 38"/>
                <a:gd name="T8" fmla="*/ 31 w 38"/>
                <a:gd name="T9" fmla="*/ 37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9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4"/>
                    <a:pt x="35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90"/>
            <p:cNvSpPr/>
            <p:nvPr/>
          </p:nvSpPr>
          <p:spPr bwMode="auto">
            <a:xfrm>
              <a:off x="8229597" y="5967401"/>
              <a:ext cx="80963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91"/>
            <p:cNvSpPr/>
            <p:nvPr/>
          </p:nvSpPr>
          <p:spPr bwMode="auto">
            <a:xfrm>
              <a:off x="8323259" y="5961051"/>
              <a:ext cx="82550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92"/>
            <p:cNvSpPr/>
            <p:nvPr/>
          </p:nvSpPr>
          <p:spPr bwMode="auto">
            <a:xfrm>
              <a:off x="8418508" y="5956288"/>
              <a:ext cx="82550" cy="82550"/>
            </a:xfrm>
            <a:custGeom>
              <a:avLst/>
              <a:gdLst>
                <a:gd name="T0" fmla="*/ 7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1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4"/>
                    <a:pt x="3" y="1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93"/>
            <p:cNvSpPr/>
            <p:nvPr/>
          </p:nvSpPr>
          <p:spPr bwMode="auto">
            <a:xfrm>
              <a:off x="8513758" y="5949939"/>
              <a:ext cx="80963" cy="82550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94"/>
            <p:cNvSpPr/>
            <p:nvPr/>
          </p:nvSpPr>
          <p:spPr bwMode="auto">
            <a:xfrm>
              <a:off x="8607421" y="5943588"/>
              <a:ext cx="82550" cy="84137"/>
            </a:xfrm>
            <a:custGeom>
              <a:avLst/>
              <a:gdLst>
                <a:gd name="T0" fmla="*/ 7 w 38"/>
                <a:gd name="T1" fmla="*/ 2 h 39"/>
                <a:gd name="T2" fmla="*/ 30 w 38"/>
                <a:gd name="T3" fmla="*/ 1 h 39"/>
                <a:gd name="T4" fmla="*/ 36 w 38"/>
                <a:gd name="T5" fmla="*/ 7 h 39"/>
                <a:gd name="T6" fmla="*/ 38 w 38"/>
                <a:gd name="T7" fmla="*/ 30 h 39"/>
                <a:gd name="T8" fmla="*/ 32 w 38"/>
                <a:gd name="T9" fmla="*/ 37 h 39"/>
                <a:gd name="T10" fmla="*/ 9 w 38"/>
                <a:gd name="T11" fmla="*/ 38 h 39"/>
                <a:gd name="T12" fmla="*/ 2 w 38"/>
                <a:gd name="T13" fmla="*/ 32 h 39"/>
                <a:gd name="T14" fmla="*/ 1 w 38"/>
                <a:gd name="T15" fmla="*/ 9 h 39"/>
                <a:gd name="T16" fmla="*/ 7 w 38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7" y="2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9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95"/>
            <p:cNvSpPr/>
            <p:nvPr/>
          </p:nvSpPr>
          <p:spPr bwMode="auto">
            <a:xfrm>
              <a:off x="8702672" y="5940413"/>
              <a:ext cx="82550" cy="80963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96"/>
            <p:cNvSpPr/>
            <p:nvPr/>
          </p:nvSpPr>
          <p:spPr bwMode="auto">
            <a:xfrm>
              <a:off x="8799509" y="5934064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1 h 38"/>
                <a:gd name="T4" fmla="*/ 35 w 37"/>
                <a:gd name="T5" fmla="*/ 7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2" y="0"/>
                    <a:pt x="35" y="3"/>
                    <a:pt x="35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97"/>
            <p:cNvSpPr/>
            <p:nvPr/>
          </p:nvSpPr>
          <p:spPr bwMode="auto">
            <a:xfrm>
              <a:off x="8894759" y="5929302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98"/>
            <p:cNvSpPr/>
            <p:nvPr/>
          </p:nvSpPr>
          <p:spPr bwMode="auto">
            <a:xfrm>
              <a:off x="8988421" y="5922951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99"/>
            <p:cNvSpPr/>
            <p:nvPr/>
          </p:nvSpPr>
          <p:spPr bwMode="auto">
            <a:xfrm>
              <a:off x="9083671" y="5918189"/>
              <a:ext cx="79375" cy="82550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7 h 38"/>
                <a:gd name="T12" fmla="*/ 1 w 37"/>
                <a:gd name="T13" fmla="*/ 31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100"/>
            <p:cNvSpPr/>
            <p:nvPr/>
          </p:nvSpPr>
          <p:spPr bwMode="auto">
            <a:xfrm>
              <a:off x="8072435" y="6069002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101"/>
            <p:cNvSpPr/>
            <p:nvPr/>
          </p:nvSpPr>
          <p:spPr bwMode="auto">
            <a:xfrm>
              <a:off x="8167685" y="6062651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5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102"/>
            <p:cNvSpPr/>
            <p:nvPr/>
          </p:nvSpPr>
          <p:spPr bwMode="auto">
            <a:xfrm>
              <a:off x="8261346" y="6057889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8 h 38"/>
                <a:gd name="T12" fmla="*/ 2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103"/>
            <p:cNvSpPr/>
            <p:nvPr/>
          </p:nvSpPr>
          <p:spPr bwMode="auto">
            <a:xfrm>
              <a:off x="8356596" y="6051538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2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104"/>
            <p:cNvSpPr/>
            <p:nvPr/>
          </p:nvSpPr>
          <p:spPr bwMode="auto">
            <a:xfrm>
              <a:off x="8450259" y="6046776"/>
              <a:ext cx="82550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29 h 38"/>
                <a:gd name="T8" fmla="*/ 31 w 38"/>
                <a:gd name="T9" fmla="*/ 36 h 38"/>
                <a:gd name="T10" fmla="*/ 8 w 38"/>
                <a:gd name="T11" fmla="*/ 37 h 38"/>
                <a:gd name="T12" fmla="*/ 2 w 38"/>
                <a:gd name="T13" fmla="*/ 31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105"/>
            <p:cNvSpPr/>
            <p:nvPr/>
          </p:nvSpPr>
          <p:spPr bwMode="auto">
            <a:xfrm>
              <a:off x="8545509" y="6040427"/>
              <a:ext cx="82550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106"/>
            <p:cNvSpPr/>
            <p:nvPr/>
          </p:nvSpPr>
          <p:spPr bwMode="auto">
            <a:xfrm>
              <a:off x="8640758" y="6034076"/>
              <a:ext cx="80963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1 h 38"/>
                <a:gd name="T4" fmla="*/ 36 w 38"/>
                <a:gd name="T5" fmla="*/ 7 h 38"/>
                <a:gd name="T6" fmla="*/ 37 w 38"/>
                <a:gd name="T7" fmla="*/ 30 h 38"/>
                <a:gd name="T8" fmla="*/ 31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9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4"/>
                    <a:pt x="35" y="37"/>
                    <a:pt x="31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107"/>
            <p:cNvSpPr/>
            <p:nvPr/>
          </p:nvSpPr>
          <p:spPr bwMode="auto">
            <a:xfrm>
              <a:off x="8734421" y="6029314"/>
              <a:ext cx="82550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108"/>
            <p:cNvSpPr/>
            <p:nvPr/>
          </p:nvSpPr>
          <p:spPr bwMode="auto">
            <a:xfrm>
              <a:off x="8829671" y="6022963"/>
              <a:ext cx="80963" cy="82550"/>
            </a:xfrm>
            <a:custGeom>
              <a:avLst/>
              <a:gdLst>
                <a:gd name="T0" fmla="*/ 7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9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109"/>
            <p:cNvSpPr/>
            <p:nvPr/>
          </p:nvSpPr>
          <p:spPr bwMode="auto">
            <a:xfrm>
              <a:off x="8924920" y="6019789"/>
              <a:ext cx="80963" cy="80963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4"/>
                    <a:pt x="3" y="1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110"/>
            <p:cNvSpPr/>
            <p:nvPr/>
          </p:nvSpPr>
          <p:spPr bwMode="auto">
            <a:xfrm>
              <a:off x="9018583" y="6013438"/>
              <a:ext cx="82550" cy="80963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111"/>
            <p:cNvSpPr/>
            <p:nvPr/>
          </p:nvSpPr>
          <p:spPr bwMode="auto">
            <a:xfrm>
              <a:off x="8126410" y="6156314"/>
              <a:ext cx="80963" cy="82550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112"/>
            <p:cNvSpPr/>
            <p:nvPr/>
          </p:nvSpPr>
          <p:spPr bwMode="auto">
            <a:xfrm>
              <a:off x="8220071" y="6151552"/>
              <a:ext cx="82550" cy="82550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7 h 38"/>
                <a:gd name="T12" fmla="*/ 2 w 38"/>
                <a:gd name="T13" fmla="*/ 31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4"/>
                    <a:pt x="3" y="1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113"/>
            <p:cNvSpPr/>
            <p:nvPr/>
          </p:nvSpPr>
          <p:spPr bwMode="auto">
            <a:xfrm>
              <a:off x="8315321" y="6145201"/>
              <a:ext cx="82550" cy="82550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114"/>
            <p:cNvSpPr/>
            <p:nvPr/>
          </p:nvSpPr>
          <p:spPr bwMode="auto">
            <a:xfrm>
              <a:off x="8412159" y="6138852"/>
              <a:ext cx="79375" cy="82550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1 h 38"/>
                <a:gd name="T4" fmla="*/ 35 w 37"/>
                <a:gd name="T5" fmla="*/ 7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2" y="0"/>
                    <a:pt x="35" y="3"/>
                    <a:pt x="35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115"/>
            <p:cNvSpPr/>
            <p:nvPr/>
          </p:nvSpPr>
          <p:spPr bwMode="auto">
            <a:xfrm>
              <a:off x="8507409" y="6135677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116"/>
            <p:cNvSpPr/>
            <p:nvPr/>
          </p:nvSpPr>
          <p:spPr bwMode="auto">
            <a:xfrm>
              <a:off x="8601071" y="6129326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117"/>
            <p:cNvSpPr/>
            <p:nvPr/>
          </p:nvSpPr>
          <p:spPr bwMode="auto">
            <a:xfrm>
              <a:off x="8696321" y="6124563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118"/>
            <p:cNvSpPr/>
            <p:nvPr/>
          </p:nvSpPr>
          <p:spPr bwMode="auto">
            <a:xfrm>
              <a:off x="8791571" y="6118213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119"/>
            <p:cNvSpPr/>
            <p:nvPr/>
          </p:nvSpPr>
          <p:spPr bwMode="auto">
            <a:xfrm>
              <a:off x="8885234" y="6113451"/>
              <a:ext cx="79375" cy="82550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7 h 38"/>
                <a:gd name="T12" fmla="*/ 1 w 37"/>
                <a:gd name="T13" fmla="*/ 31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120"/>
            <p:cNvSpPr/>
            <p:nvPr/>
          </p:nvSpPr>
          <p:spPr bwMode="auto">
            <a:xfrm>
              <a:off x="8980484" y="6107102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121"/>
            <p:cNvSpPr/>
            <p:nvPr/>
          </p:nvSpPr>
          <p:spPr bwMode="auto">
            <a:xfrm>
              <a:off x="9074145" y="6099164"/>
              <a:ext cx="120650" cy="82550"/>
            </a:xfrm>
            <a:custGeom>
              <a:avLst/>
              <a:gdLst>
                <a:gd name="T0" fmla="*/ 6 w 56"/>
                <a:gd name="T1" fmla="*/ 3 h 39"/>
                <a:gd name="T2" fmla="*/ 48 w 56"/>
                <a:gd name="T3" fmla="*/ 0 h 39"/>
                <a:gd name="T4" fmla="*/ 55 w 56"/>
                <a:gd name="T5" fmla="*/ 7 h 39"/>
                <a:gd name="T6" fmla="*/ 56 w 56"/>
                <a:gd name="T7" fmla="*/ 30 h 39"/>
                <a:gd name="T8" fmla="*/ 50 w 56"/>
                <a:gd name="T9" fmla="*/ 37 h 39"/>
                <a:gd name="T10" fmla="*/ 8 w 56"/>
                <a:gd name="T11" fmla="*/ 39 h 39"/>
                <a:gd name="T12" fmla="*/ 2 w 56"/>
                <a:gd name="T13" fmla="*/ 33 h 39"/>
                <a:gd name="T14" fmla="*/ 0 w 56"/>
                <a:gd name="T15" fmla="*/ 10 h 39"/>
                <a:gd name="T16" fmla="*/ 6 w 56"/>
                <a:gd name="T17" fmla="*/ 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9">
                  <a:moveTo>
                    <a:pt x="6" y="3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1" y="0"/>
                    <a:pt x="54" y="3"/>
                    <a:pt x="55" y="7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4"/>
                    <a:pt x="53" y="37"/>
                    <a:pt x="50" y="3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5" y="39"/>
                    <a:pt x="2" y="37"/>
                    <a:pt x="2" y="3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6"/>
                    <a:pt x="3" y="3"/>
                    <a:pt x="6" y="3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122"/>
            <p:cNvSpPr/>
            <p:nvPr/>
          </p:nvSpPr>
          <p:spPr bwMode="auto">
            <a:xfrm>
              <a:off x="8035921" y="6253151"/>
              <a:ext cx="80963" cy="80963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1 h 38"/>
                <a:gd name="T4" fmla="*/ 36 w 38"/>
                <a:gd name="T5" fmla="*/ 7 h 38"/>
                <a:gd name="T6" fmla="*/ 37 w 38"/>
                <a:gd name="T7" fmla="*/ 30 h 38"/>
                <a:gd name="T8" fmla="*/ 31 w 38"/>
                <a:gd name="T9" fmla="*/ 37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9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4"/>
                    <a:pt x="35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123"/>
            <p:cNvSpPr/>
            <p:nvPr/>
          </p:nvSpPr>
          <p:spPr bwMode="auto">
            <a:xfrm>
              <a:off x="8129584" y="6248388"/>
              <a:ext cx="82550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124"/>
            <p:cNvSpPr/>
            <p:nvPr/>
          </p:nvSpPr>
          <p:spPr bwMode="auto">
            <a:xfrm>
              <a:off x="8224835" y="6242038"/>
              <a:ext cx="82550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7"/>
                    <a:pt x="31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125"/>
            <p:cNvSpPr/>
            <p:nvPr/>
          </p:nvSpPr>
          <p:spPr bwMode="auto">
            <a:xfrm>
              <a:off x="8320083" y="6238864"/>
              <a:ext cx="80963" cy="80963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7 h 38"/>
                <a:gd name="T12" fmla="*/ 2 w 38"/>
                <a:gd name="T13" fmla="*/ 31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126"/>
            <p:cNvSpPr/>
            <p:nvPr/>
          </p:nvSpPr>
          <p:spPr bwMode="auto">
            <a:xfrm>
              <a:off x="8413746" y="6232513"/>
              <a:ext cx="82550" cy="80963"/>
            </a:xfrm>
            <a:custGeom>
              <a:avLst/>
              <a:gdLst>
                <a:gd name="T0" fmla="*/ 7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27"/>
            <p:cNvSpPr/>
            <p:nvPr/>
          </p:nvSpPr>
          <p:spPr bwMode="auto">
            <a:xfrm>
              <a:off x="8508996" y="6224576"/>
              <a:ext cx="82550" cy="84137"/>
            </a:xfrm>
            <a:custGeom>
              <a:avLst/>
              <a:gdLst>
                <a:gd name="T0" fmla="*/ 7 w 38"/>
                <a:gd name="T1" fmla="*/ 2 h 39"/>
                <a:gd name="T2" fmla="*/ 30 w 38"/>
                <a:gd name="T3" fmla="*/ 1 h 39"/>
                <a:gd name="T4" fmla="*/ 36 w 38"/>
                <a:gd name="T5" fmla="*/ 7 h 39"/>
                <a:gd name="T6" fmla="*/ 38 w 38"/>
                <a:gd name="T7" fmla="*/ 30 h 39"/>
                <a:gd name="T8" fmla="*/ 32 w 38"/>
                <a:gd name="T9" fmla="*/ 37 h 39"/>
                <a:gd name="T10" fmla="*/ 9 w 38"/>
                <a:gd name="T11" fmla="*/ 38 h 39"/>
                <a:gd name="T12" fmla="*/ 2 w 38"/>
                <a:gd name="T13" fmla="*/ 32 h 39"/>
                <a:gd name="T14" fmla="*/ 1 w 38"/>
                <a:gd name="T15" fmla="*/ 9 h 39"/>
                <a:gd name="T16" fmla="*/ 7 w 38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7" y="2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9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28"/>
            <p:cNvSpPr/>
            <p:nvPr/>
          </p:nvSpPr>
          <p:spPr bwMode="auto">
            <a:xfrm>
              <a:off x="8604245" y="6221402"/>
              <a:ext cx="80963" cy="80963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29"/>
            <p:cNvSpPr/>
            <p:nvPr/>
          </p:nvSpPr>
          <p:spPr bwMode="auto">
            <a:xfrm>
              <a:off x="8697910" y="6215051"/>
              <a:ext cx="82550" cy="80963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1 h 38"/>
                <a:gd name="T4" fmla="*/ 36 w 38"/>
                <a:gd name="T5" fmla="*/ 7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9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130"/>
            <p:cNvSpPr/>
            <p:nvPr/>
          </p:nvSpPr>
          <p:spPr bwMode="auto">
            <a:xfrm>
              <a:off x="8794746" y="6210289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5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5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131"/>
            <p:cNvSpPr/>
            <p:nvPr/>
          </p:nvSpPr>
          <p:spPr bwMode="auto">
            <a:xfrm>
              <a:off x="8889996" y="6203938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132"/>
            <p:cNvSpPr/>
            <p:nvPr/>
          </p:nvSpPr>
          <p:spPr bwMode="auto">
            <a:xfrm>
              <a:off x="8985246" y="6197589"/>
              <a:ext cx="119063" cy="84137"/>
            </a:xfrm>
            <a:custGeom>
              <a:avLst/>
              <a:gdLst>
                <a:gd name="T0" fmla="*/ 6 w 56"/>
                <a:gd name="T1" fmla="*/ 2 h 39"/>
                <a:gd name="T2" fmla="*/ 48 w 56"/>
                <a:gd name="T3" fmla="*/ 0 h 39"/>
                <a:gd name="T4" fmla="*/ 54 w 56"/>
                <a:gd name="T5" fmla="*/ 6 h 39"/>
                <a:gd name="T6" fmla="*/ 56 w 56"/>
                <a:gd name="T7" fmla="*/ 29 h 39"/>
                <a:gd name="T8" fmla="*/ 50 w 56"/>
                <a:gd name="T9" fmla="*/ 36 h 39"/>
                <a:gd name="T10" fmla="*/ 8 w 56"/>
                <a:gd name="T11" fmla="*/ 38 h 39"/>
                <a:gd name="T12" fmla="*/ 1 w 56"/>
                <a:gd name="T13" fmla="*/ 32 h 39"/>
                <a:gd name="T14" fmla="*/ 0 w 56"/>
                <a:gd name="T15" fmla="*/ 9 h 39"/>
                <a:gd name="T16" fmla="*/ 6 w 56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9">
                  <a:moveTo>
                    <a:pt x="6" y="2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1" y="0"/>
                    <a:pt x="54" y="2"/>
                    <a:pt x="54" y="6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33"/>
                    <a:pt x="53" y="36"/>
                    <a:pt x="5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9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133"/>
            <p:cNvSpPr/>
            <p:nvPr/>
          </p:nvSpPr>
          <p:spPr bwMode="auto">
            <a:xfrm>
              <a:off x="9124946" y="6191238"/>
              <a:ext cx="76199" cy="80963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6 w 36"/>
                <a:gd name="T7" fmla="*/ 30 h 38"/>
                <a:gd name="T8" fmla="*/ 30 w 36"/>
                <a:gd name="T9" fmla="*/ 36 h 38"/>
                <a:gd name="T10" fmla="*/ 8 w 36"/>
                <a:gd name="T11" fmla="*/ 38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134"/>
            <p:cNvSpPr/>
            <p:nvPr/>
          </p:nvSpPr>
          <p:spPr bwMode="auto">
            <a:xfrm>
              <a:off x="8389933" y="6351576"/>
              <a:ext cx="536574" cy="292100"/>
            </a:xfrm>
            <a:custGeom>
              <a:avLst/>
              <a:gdLst>
                <a:gd name="T0" fmla="*/ 6 w 249"/>
                <a:gd name="T1" fmla="*/ 13 h 136"/>
                <a:gd name="T2" fmla="*/ 235 w 249"/>
                <a:gd name="T3" fmla="*/ 0 h 136"/>
                <a:gd name="T4" fmla="*/ 242 w 249"/>
                <a:gd name="T5" fmla="*/ 6 h 136"/>
                <a:gd name="T6" fmla="*/ 249 w 249"/>
                <a:gd name="T7" fmla="*/ 116 h 136"/>
                <a:gd name="T8" fmla="*/ 243 w 249"/>
                <a:gd name="T9" fmla="*/ 123 h 136"/>
                <a:gd name="T10" fmla="*/ 14 w 249"/>
                <a:gd name="T11" fmla="*/ 136 h 136"/>
                <a:gd name="T12" fmla="*/ 7 w 249"/>
                <a:gd name="T13" fmla="*/ 130 h 136"/>
                <a:gd name="T14" fmla="*/ 0 w 249"/>
                <a:gd name="T15" fmla="*/ 20 h 136"/>
                <a:gd name="T16" fmla="*/ 6 w 249"/>
                <a:gd name="T17" fmla="*/ 13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9" h="136">
                  <a:moveTo>
                    <a:pt x="6" y="13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239" y="0"/>
                    <a:pt x="242" y="2"/>
                    <a:pt x="242" y="6"/>
                  </a:cubicBezTo>
                  <a:cubicBezTo>
                    <a:pt x="249" y="116"/>
                    <a:pt x="249" y="116"/>
                    <a:pt x="249" y="116"/>
                  </a:cubicBezTo>
                  <a:cubicBezTo>
                    <a:pt x="249" y="120"/>
                    <a:pt x="246" y="123"/>
                    <a:pt x="243" y="123"/>
                  </a:cubicBezTo>
                  <a:cubicBezTo>
                    <a:pt x="14" y="136"/>
                    <a:pt x="14" y="136"/>
                    <a:pt x="14" y="136"/>
                  </a:cubicBezTo>
                  <a:cubicBezTo>
                    <a:pt x="10" y="136"/>
                    <a:pt x="7" y="134"/>
                    <a:pt x="7" y="13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7"/>
                    <a:pt x="3" y="14"/>
                    <a:pt x="6" y="13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35"/>
            <p:cNvSpPr/>
            <p:nvPr/>
          </p:nvSpPr>
          <p:spPr bwMode="auto">
            <a:xfrm>
              <a:off x="8407395" y="6648437"/>
              <a:ext cx="254000" cy="68263"/>
            </a:xfrm>
            <a:custGeom>
              <a:avLst/>
              <a:gdLst>
                <a:gd name="T0" fmla="*/ 1 w 118"/>
                <a:gd name="T1" fmla="*/ 7 h 32"/>
                <a:gd name="T2" fmla="*/ 115 w 118"/>
                <a:gd name="T3" fmla="*/ 0 h 32"/>
                <a:gd name="T4" fmla="*/ 116 w 118"/>
                <a:gd name="T5" fmla="*/ 1 h 32"/>
                <a:gd name="T6" fmla="*/ 118 w 118"/>
                <a:gd name="T7" fmla="*/ 24 h 32"/>
                <a:gd name="T8" fmla="*/ 116 w 118"/>
                <a:gd name="T9" fmla="*/ 26 h 32"/>
                <a:gd name="T10" fmla="*/ 3 w 118"/>
                <a:gd name="T11" fmla="*/ 32 h 32"/>
                <a:gd name="T12" fmla="*/ 1 w 118"/>
                <a:gd name="T13" fmla="*/ 31 h 32"/>
                <a:gd name="T14" fmla="*/ 0 w 118"/>
                <a:gd name="T15" fmla="*/ 8 h 32"/>
                <a:gd name="T16" fmla="*/ 1 w 118"/>
                <a:gd name="T17" fmla="*/ 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32">
                  <a:moveTo>
                    <a:pt x="1" y="7"/>
                  </a:move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6" y="1"/>
                    <a:pt x="116" y="1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5"/>
                    <a:pt x="117" y="25"/>
                    <a:pt x="116" y="26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2" y="32"/>
                    <a:pt x="1" y="32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7"/>
                    <a:pt x="1" y="7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136"/>
            <p:cNvSpPr/>
            <p:nvPr/>
          </p:nvSpPr>
          <p:spPr bwMode="auto">
            <a:xfrm>
              <a:off x="8677271" y="6632563"/>
              <a:ext cx="254000" cy="69850"/>
            </a:xfrm>
            <a:custGeom>
              <a:avLst/>
              <a:gdLst>
                <a:gd name="T0" fmla="*/ 1 w 118"/>
                <a:gd name="T1" fmla="*/ 6 h 32"/>
                <a:gd name="T2" fmla="*/ 115 w 118"/>
                <a:gd name="T3" fmla="*/ 0 h 32"/>
                <a:gd name="T4" fmla="*/ 116 w 118"/>
                <a:gd name="T5" fmla="*/ 1 h 32"/>
                <a:gd name="T6" fmla="*/ 118 w 118"/>
                <a:gd name="T7" fmla="*/ 24 h 32"/>
                <a:gd name="T8" fmla="*/ 117 w 118"/>
                <a:gd name="T9" fmla="*/ 25 h 32"/>
                <a:gd name="T10" fmla="*/ 3 w 118"/>
                <a:gd name="T11" fmla="*/ 32 h 32"/>
                <a:gd name="T12" fmla="*/ 1 w 118"/>
                <a:gd name="T13" fmla="*/ 31 h 32"/>
                <a:gd name="T14" fmla="*/ 0 w 118"/>
                <a:gd name="T15" fmla="*/ 8 h 32"/>
                <a:gd name="T16" fmla="*/ 1 w 118"/>
                <a:gd name="T17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32">
                  <a:moveTo>
                    <a:pt x="1" y="6"/>
                  </a:move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6" y="0"/>
                    <a:pt x="116" y="1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5"/>
                    <a:pt x="117" y="25"/>
                    <a:pt x="117" y="25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2" y="32"/>
                    <a:pt x="1" y="31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6"/>
                    <a:pt x="1" y="6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137"/>
            <p:cNvSpPr>
              <a:spLocks noEditPoints="1"/>
            </p:cNvSpPr>
            <p:nvPr/>
          </p:nvSpPr>
          <p:spPr bwMode="auto">
            <a:xfrm>
              <a:off x="7685084" y="5197465"/>
              <a:ext cx="1797050" cy="341313"/>
            </a:xfrm>
            <a:custGeom>
              <a:avLst/>
              <a:gdLst>
                <a:gd name="T0" fmla="*/ 1132 w 1132"/>
                <a:gd name="T1" fmla="*/ 0 h 215"/>
                <a:gd name="T2" fmla="*/ 0 w 1132"/>
                <a:gd name="T3" fmla="*/ 65 h 215"/>
                <a:gd name="T4" fmla="*/ 0 w 1132"/>
                <a:gd name="T5" fmla="*/ 65 h 215"/>
                <a:gd name="T6" fmla="*/ 1071 w 1132"/>
                <a:gd name="T7" fmla="*/ 215 h 215"/>
                <a:gd name="T8" fmla="*/ 1132 w 1132"/>
                <a:gd name="T9" fmla="*/ 0 h 215"/>
                <a:gd name="T10" fmla="*/ 1132 w 1132"/>
                <a:gd name="T11" fmla="*/ 0 h 215"/>
                <a:gd name="T12" fmla="*/ 1132 w 1132"/>
                <a:gd name="T13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2" h="215">
                  <a:moveTo>
                    <a:pt x="1132" y="0"/>
                  </a:moveTo>
                  <a:lnTo>
                    <a:pt x="0" y="65"/>
                  </a:lnTo>
                  <a:lnTo>
                    <a:pt x="0" y="65"/>
                  </a:lnTo>
                  <a:lnTo>
                    <a:pt x="1071" y="215"/>
                  </a:lnTo>
                  <a:lnTo>
                    <a:pt x="1132" y="0"/>
                  </a:lnTo>
                  <a:close/>
                  <a:moveTo>
                    <a:pt x="1132" y="0"/>
                  </a:moveTo>
                  <a:lnTo>
                    <a:pt x="1132" y="0"/>
                  </a:lnTo>
                  <a:close/>
                </a:path>
              </a:pathLst>
            </a:custGeom>
            <a:solidFill>
              <a:srgbClr val="93CA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138"/>
            <p:cNvSpPr>
              <a:spLocks noEditPoints="1"/>
            </p:cNvSpPr>
            <p:nvPr/>
          </p:nvSpPr>
          <p:spPr bwMode="auto">
            <a:xfrm>
              <a:off x="7685084" y="5197465"/>
              <a:ext cx="1797050" cy="341313"/>
            </a:xfrm>
            <a:custGeom>
              <a:avLst/>
              <a:gdLst>
                <a:gd name="T0" fmla="*/ 1132 w 1132"/>
                <a:gd name="T1" fmla="*/ 0 h 215"/>
                <a:gd name="T2" fmla="*/ 0 w 1132"/>
                <a:gd name="T3" fmla="*/ 65 h 215"/>
                <a:gd name="T4" fmla="*/ 0 w 1132"/>
                <a:gd name="T5" fmla="*/ 65 h 215"/>
                <a:gd name="T6" fmla="*/ 1071 w 1132"/>
                <a:gd name="T7" fmla="*/ 215 h 215"/>
                <a:gd name="T8" fmla="*/ 1132 w 1132"/>
                <a:gd name="T9" fmla="*/ 0 h 215"/>
                <a:gd name="T10" fmla="*/ 1132 w 1132"/>
                <a:gd name="T11" fmla="*/ 0 h 215"/>
                <a:gd name="T12" fmla="*/ 1132 w 1132"/>
                <a:gd name="T13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2" h="215">
                  <a:moveTo>
                    <a:pt x="1132" y="0"/>
                  </a:moveTo>
                  <a:lnTo>
                    <a:pt x="0" y="65"/>
                  </a:lnTo>
                  <a:lnTo>
                    <a:pt x="0" y="65"/>
                  </a:lnTo>
                  <a:lnTo>
                    <a:pt x="1071" y="215"/>
                  </a:lnTo>
                  <a:lnTo>
                    <a:pt x="1132" y="0"/>
                  </a:lnTo>
                  <a:moveTo>
                    <a:pt x="1132" y="0"/>
                  </a:moveTo>
                  <a:lnTo>
                    <a:pt x="11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141"/>
            <p:cNvSpPr/>
            <p:nvPr/>
          </p:nvSpPr>
          <p:spPr bwMode="auto">
            <a:xfrm>
              <a:off x="6010273" y="5413364"/>
              <a:ext cx="268288" cy="200024"/>
            </a:xfrm>
            <a:custGeom>
              <a:avLst/>
              <a:gdLst>
                <a:gd name="T0" fmla="*/ 103 w 124"/>
                <a:gd name="T1" fmla="*/ 2 h 93"/>
                <a:gd name="T2" fmla="*/ 82 w 124"/>
                <a:gd name="T3" fmla="*/ 5 h 93"/>
                <a:gd name="T4" fmla="*/ 39 w 124"/>
                <a:gd name="T5" fmla="*/ 27 h 93"/>
                <a:gd name="T6" fmla="*/ 38 w 124"/>
                <a:gd name="T7" fmla="*/ 30 h 93"/>
                <a:gd name="T8" fmla="*/ 42 w 124"/>
                <a:gd name="T9" fmla="*/ 31 h 93"/>
                <a:gd name="T10" fmla="*/ 84 w 124"/>
                <a:gd name="T11" fmla="*/ 9 h 93"/>
                <a:gd name="T12" fmla="*/ 101 w 124"/>
                <a:gd name="T13" fmla="*/ 8 h 93"/>
                <a:gd name="T14" fmla="*/ 115 w 124"/>
                <a:gd name="T15" fmla="*/ 18 h 93"/>
                <a:gd name="T16" fmla="*/ 116 w 124"/>
                <a:gd name="T17" fmla="*/ 34 h 93"/>
                <a:gd name="T18" fmla="*/ 105 w 124"/>
                <a:gd name="T19" fmla="*/ 47 h 93"/>
                <a:gd name="T20" fmla="*/ 34 w 124"/>
                <a:gd name="T21" fmla="*/ 84 h 93"/>
                <a:gd name="T22" fmla="*/ 11 w 124"/>
                <a:gd name="T23" fmla="*/ 78 h 93"/>
                <a:gd name="T24" fmla="*/ 18 w 124"/>
                <a:gd name="T25" fmla="*/ 56 h 93"/>
                <a:gd name="T26" fmla="*/ 81 w 124"/>
                <a:gd name="T27" fmla="*/ 23 h 93"/>
                <a:gd name="T28" fmla="*/ 90 w 124"/>
                <a:gd name="T29" fmla="*/ 22 h 93"/>
                <a:gd name="T30" fmla="*/ 96 w 124"/>
                <a:gd name="T31" fmla="*/ 27 h 93"/>
                <a:gd name="T32" fmla="*/ 97 w 124"/>
                <a:gd name="T33" fmla="*/ 35 h 93"/>
                <a:gd name="T34" fmla="*/ 91 w 124"/>
                <a:gd name="T35" fmla="*/ 42 h 93"/>
                <a:gd name="T36" fmla="*/ 32 w 124"/>
                <a:gd name="T37" fmla="*/ 72 h 93"/>
                <a:gd name="T38" fmla="*/ 31 w 124"/>
                <a:gd name="T39" fmla="*/ 76 h 93"/>
                <a:gd name="T40" fmla="*/ 35 w 124"/>
                <a:gd name="T41" fmla="*/ 77 h 93"/>
                <a:gd name="T42" fmla="*/ 94 w 124"/>
                <a:gd name="T43" fmla="*/ 46 h 93"/>
                <a:gd name="T44" fmla="*/ 102 w 124"/>
                <a:gd name="T45" fmla="*/ 37 h 93"/>
                <a:gd name="T46" fmla="*/ 101 w 124"/>
                <a:gd name="T47" fmla="*/ 25 h 93"/>
                <a:gd name="T48" fmla="*/ 91 w 124"/>
                <a:gd name="T49" fmla="*/ 17 h 93"/>
                <a:gd name="T50" fmla="*/ 79 w 124"/>
                <a:gd name="T51" fmla="*/ 18 h 93"/>
                <a:gd name="T52" fmla="*/ 16 w 124"/>
                <a:gd name="T53" fmla="*/ 51 h 93"/>
                <a:gd name="T54" fmla="*/ 6 w 124"/>
                <a:gd name="T55" fmla="*/ 80 h 93"/>
                <a:gd name="T56" fmla="*/ 32 w 124"/>
                <a:gd name="T57" fmla="*/ 90 h 93"/>
                <a:gd name="T58" fmla="*/ 36 w 124"/>
                <a:gd name="T59" fmla="*/ 89 h 93"/>
                <a:gd name="T60" fmla="*/ 107 w 124"/>
                <a:gd name="T61" fmla="*/ 52 h 93"/>
                <a:gd name="T62" fmla="*/ 121 w 124"/>
                <a:gd name="T63" fmla="*/ 36 h 93"/>
                <a:gd name="T64" fmla="*/ 120 w 124"/>
                <a:gd name="T65" fmla="*/ 15 h 93"/>
                <a:gd name="T66" fmla="*/ 103 w 124"/>
                <a:gd name="T67" fmla="*/ 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4" h="93">
                  <a:moveTo>
                    <a:pt x="103" y="2"/>
                  </a:moveTo>
                  <a:cubicBezTo>
                    <a:pt x="96" y="0"/>
                    <a:pt x="88" y="1"/>
                    <a:pt x="82" y="5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8" y="27"/>
                    <a:pt x="37" y="29"/>
                    <a:pt x="38" y="30"/>
                  </a:cubicBezTo>
                  <a:cubicBezTo>
                    <a:pt x="39" y="32"/>
                    <a:pt x="40" y="32"/>
                    <a:pt x="42" y="31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90" y="7"/>
                    <a:pt x="96" y="6"/>
                    <a:pt x="101" y="8"/>
                  </a:cubicBezTo>
                  <a:cubicBezTo>
                    <a:pt x="107" y="9"/>
                    <a:pt x="112" y="13"/>
                    <a:pt x="115" y="18"/>
                  </a:cubicBezTo>
                  <a:cubicBezTo>
                    <a:pt x="117" y="23"/>
                    <a:pt x="118" y="29"/>
                    <a:pt x="116" y="34"/>
                  </a:cubicBezTo>
                  <a:cubicBezTo>
                    <a:pt x="114" y="40"/>
                    <a:pt x="110" y="44"/>
                    <a:pt x="105" y="47"/>
                  </a:cubicBezTo>
                  <a:cubicBezTo>
                    <a:pt x="34" y="84"/>
                    <a:pt x="34" y="84"/>
                    <a:pt x="34" y="84"/>
                  </a:cubicBezTo>
                  <a:cubicBezTo>
                    <a:pt x="25" y="88"/>
                    <a:pt x="15" y="85"/>
                    <a:pt x="11" y="78"/>
                  </a:cubicBezTo>
                  <a:cubicBezTo>
                    <a:pt x="7" y="70"/>
                    <a:pt x="10" y="60"/>
                    <a:pt x="18" y="56"/>
                  </a:cubicBezTo>
                  <a:cubicBezTo>
                    <a:pt x="81" y="23"/>
                    <a:pt x="81" y="23"/>
                    <a:pt x="81" y="23"/>
                  </a:cubicBezTo>
                  <a:cubicBezTo>
                    <a:pt x="84" y="22"/>
                    <a:pt x="87" y="21"/>
                    <a:pt x="90" y="22"/>
                  </a:cubicBezTo>
                  <a:cubicBezTo>
                    <a:pt x="92" y="23"/>
                    <a:pt x="95" y="25"/>
                    <a:pt x="96" y="27"/>
                  </a:cubicBezTo>
                  <a:cubicBezTo>
                    <a:pt x="97" y="30"/>
                    <a:pt x="98" y="33"/>
                    <a:pt x="97" y="35"/>
                  </a:cubicBezTo>
                  <a:cubicBezTo>
                    <a:pt x="96" y="38"/>
                    <a:pt x="94" y="40"/>
                    <a:pt x="91" y="4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1" y="73"/>
                    <a:pt x="30" y="75"/>
                    <a:pt x="31" y="76"/>
                  </a:cubicBezTo>
                  <a:cubicBezTo>
                    <a:pt x="31" y="77"/>
                    <a:pt x="33" y="78"/>
                    <a:pt x="35" y="77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8" y="44"/>
                    <a:pt x="101" y="41"/>
                    <a:pt x="102" y="37"/>
                  </a:cubicBezTo>
                  <a:cubicBezTo>
                    <a:pt x="104" y="33"/>
                    <a:pt x="103" y="28"/>
                    <a:pt x="101" y="25"/>
                  </a:cubicBezTo>
                  <a:cubicBezTo>
                    <a:pt x="99" y="21"/>
                    <a:pt x="96" y="18"/>
                    <a:pt x="91" y="17"/>
                  </a:cubicBezTo>
                  <a:cubicBezTo>
                    <a:pt x="87" y="16"/>
                    <a:pt x="83" y="16"/>
                    <a:pt x="79" y="18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5" y="57"/>
                    <a:pt x="0" y="70"/>
                    <a:pt x="6" y="80"/>
                  </a:cubicBezTo>
                  <a:cubicBezTo>
                    <a:pt x="11" y="89"/>
                    <a:pt x="22" y="93"/>
                    <a:pt x="32" y="90"/>
                  </a:cubicBezTo>
                  <a:cubicBezTo>
                    <a:pt x="33" y="90"/>
                    <a:pt x="35" y="89"/>
                    <a:pt x="36" y="89"/>
                  </a:cubicBezTo>
                  <a:cubicBezTo>
                    <a:pt x="107" y="52"/>
                    <a:pt x="107" y="52"/>
                    <a:pt x="107" y="52"/>
                  </a:cubicBezTo>
                  <a:cubicBezTo>
                    <a:pt x="114" y="48"/>
                    <a:pt x="119" y="43"/>
                    <a:pt x="121" y="36"/>
                  </a:cubicBezTo>
                  <a:cubicBezTo>
                    <a:pt x="124" y="29"/>
                    <a:pt x="123" y="22"/>
                    <a:pt x="120" y="15"/>
                  </a:cubicBezTo>
                  <a:cubicBezTo>
                    <a:pt x="116" y="9"/>
                    <a:pt x="110" y="4"/>
                    <a:pt x="103" y="2"/>
                  </a:cubicBezTo>
                  <a:close/>
                </a:path>
              </a:pathLst>
            </a:custGeom>
            <a:solidFill>
              <a:srgbClr val="EAAB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142"/>
            <p:cNvSpPr/>
            <p:nvPr/>
          </p:nvSpPr>
          <p:spPr bwMode="auto">
            <a:xfrm>
              <a:off x="5989634" y="5238740"/>
              <a:ext cx="268288" cy="192088"/>
            </a:xfrm>
            <a:custGeom>
              <a:avLst/>
              <a:gdLst>
                <a:gd name="T0" fmla="*/ 105 w 125"/>
                <a:gd name="T1" fmla="*/ 2 h 90"/>
                <a:gd name="T2" fmla="*/ 84 w 125"/>
                <a:gd name="T3" fmla="*/ 3 h 90"/>
                <a:gd name="T4" fmla="*/ 41 w 125"/>
                <a:gd name="T5" fmla="*/ 24 h 90"/>
                <a:gd name="T6" fmla="*/ 39 w 125"/>
                <a:gd name="T7" fmla="*/ 28 h 90"/>
                <a:gd name="T8" fmla="*/ 43 w 125"/>
                <a:gd name="T9" fmla="*/ 29 h 90"/>
                <a:gd name="T10" fmla="*/ 86 w 125"/>
                <a:gd name="T11" fmla="*/ 8 h 90"/>
                <a:gd name="T12" fmla="*/ 103 w 125"/>
                <a:gd name="T13" fmla="*/ 7 h 90"/>
                <a:gd name="T14" fmla="*/ 116 w 125"/>
                <a:gd name="T15" fmla="*/ 18 h 90"/>
                <a:gd name="T16" fmla="*/ 117 w 125"/>
                <a:gd name="T17" fmla="*/ 34 h 90"/>
                <a:gd name="T18" fmla="*/ 106 w 125"/>
                <a:gd name="T19" fmla="*/ 46 h 90"/>
                <a:gd name="T20" fmla="*/ 33 w 125"/>
                <a:gd name="T21" fmla="*/ 81 h 90"/>
                <a:gd name="T22" fmla="*/ 11 w 125"/>
                <a:gd name="T23" fmla="*/ 74 h 90"/>
                <a:gd name="T24" fmla="*/ 19 w 125"/>
                <a:gd name="T25" fmla="*/ 53 h 90"/>
                <a:gd name="T26" fmla="*/ 83 w 125"/>
                <a:gd name="T27" fmla="*/ 22 h 90"/>
                <a:gd name="T28" fmla="*/ 91 w 125"/>
                <a:gd name="T29" fmla="*/ 21 h 90"/>
                <a:gd name="T30" fmla="*/ 97 w 125"/>
                <a:gd name="T31" fmla="*/ 26 h 90"/>
                <a:gd name="T32" fmla="*/ 98 w 125"/>
                <a:gd name="T33" fmla="*/ 34 h 90"/>
                <a:gd name="T34" fmla="*/ 92 w 125"/>
                <a:gd name="T35" fmla="*/ 41 h 90"/>
                <a:gd name="T36" fmla="*/ 32 w 125"/>
                <a:gd name="T37" fmla="*/ 70 h 90"/>
                <a:gd name="T38" fmla="*/ 31 w 125"/>
                <a:gd name="T39" fmla="*/ 73 h 90"/>
                <a:gd name="T40" fmla="*/ 35 w 125"/>
                <a:gd name="T41" fmla="*/ 75 h 90"/>
                <a:gd name="T42" fmla="*/ 95 w 125"/>
                <a:gd name="T43" fmla="*/ 46 h 90"/>
                <a:gd name="T44" fmla="*/ 103 w 125"/>
                <a:gd name="T45" fmla="*/ 36 h 90"/>
                <a:gd name="T46" fmla="*/ 103 w 125"/>
                <a:gd name="T47" fmla="*/ 24 h 90"/>
                <a:gd name="T48" fmla="*/ 93 w 125"/>
                <a:gd name="T49" fmla="*/ 16 h 90"/>
                <a:gd name="T50" fmla="*/ 80 w 125"/>
                <a:gd name="T51" fmla="*/ 17 h 90"/>
                <a:gd name="T52" fmla="*/ 16 w 125"/>
                <a:gd name="T53" fmla="*/ 48 h 90"/>
                <a:gd name="T54" fmla="*/ 6 w 125"/>
                <a:gd name="T55" fmla="*/ 77 h 90"/>
                <a:gd name="T56" fmla="*/ 31 w 125"/>
                <a:gd name="T57" fmla="*/ 88 h 90"/>
                <a:gd name="T58" fmla="*/ 36 w 125"/>
                <a:gd name="T59" fmla="*/ 86 h 90"/>
                <a:gd name="T60" fmla="*/ 108 w 125"/>
                <a:gd name="T61" fmla="*/ 51 h 90"/>
                <a:gd name="T62" fmla="*/ 122 w 125"/>
                <a:gd name="T63" fmla="*/ 36 h 90"/>
                <a:gd name="T64" fmla="*/ 121 w 125"/>
                <a:gd name="T65" fmla="*/ 15 h 90"/>
                <a:gd name="T66" fmla="*/ 105 w 125"/>
                <a:gd name="T67" fmla="*/ 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5" h="90">
                  <a:moveTo>
                    <a:pt x="105" y="2"/>
                  </a:moveTo>
                  <a:cubicBezTo>
                    <a:pt x="98" y="0"/>
                    <a:pt x="91" y="0"/>
                    <a:pt x="84" y="3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39" y="25"/>
                    <a:pt x="39" y="27"/>
                    <a:pt x="39" y="28"/>
                  </a:cubicBezTo>
                  <a:cubicBezTo>
                    <a:pt x="40" y="29"/>
                    <a:pt x="42" y="30"/>
                    <a:pt x="43" y="29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92" y="6"/>
                    <a:pt x="98" y="5"/>
                    <a:pt x="103" y="7"/>
                  </a:cubicBezTo>
                  <a:cubicBezTo>
                    <a:pt x="109" y="9"/>
                    <a:pt x="114" y="12"/>
                    <a:pt x="116" y="18"/>
                  </a:cubicBezTo>
                  <a:cubicBezTo>
                    <a:pt x="119" y="23"/>
                    <a:pt x="119" y="28"/>
                    <a:pt x="117" y="34"/>
                  </a:cubicBezTo>
                  <a:cubicBezTo>
                    <a:pt x="115" y="39"/>
                    <a:pt x="111" y="44"/>
                    <a:pt x="106" y="46"/>
                  </a:cubicBezTo>
                  <a:cubicBezTo>
                    <a:pt x="33" y="81"/>
                    <a:pt x="33" y="81"/>
                    <a:pt x="33" y="81"/>
                  </a:cubicBezTo>
                  <a:cubicBezTo>
                    <a:pt x="25" y="85"/>
                    <a:pt x="15" y="82"/>
                    <a:pt x="11" y="74"/>
                  </a:cubicBezTo>
                  <a:cubicBezTo>
                    <a:pt x="7" y="66"/>
                    <a:pt x="10" y="57"/>
                    <a:pt x="19" y="53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5" y="20"/>
                    <a:pt x="88" y="20"/>
                    <a:pt x="91" y="21"/>
                  </a:cubicBezTo>
                  <a:cubicBezTo>
                    <a:pt x="94" y="22"/>
                    <a:pt x="96" y="24"/>
                    <a:pt x="97" y="26"/>
                  </a:cubicBezTo>
                  <a:cubicBezTo>
                    <a:pt x="99" y="29"/>
                    <a:pt x="99" y="32"/>
                    <a:pt x="98" y="34"/>
                  </a:cubicBezTo>
                  <a:cubicBezTo>
                    <a:pt x="97" y="37"/>
                    <a:pt x="95" y="39"/>
                    <a:pt x="92" y="41"/>
                  </a:cubicBezTo>
                  <a:cubicBezTo>
                    <a:pt x="32" y="70"/>
                    <a:pt x="32" y="70"/>
                    <a:pt x="32" y="70"/>
                  </a:cubicBezTo>
                  <a:cubicBezTo>
                    <a:pt x="31" y="70"/>
                    <a:pt x="30" y="72"/>
                    <a:pt x="31" y="73"/>
                  </a:cubicBezTo>
                  <a:cubicBezTo>
                    <a:pt x="31" y="75"/>
                    <a:pt x="33" y="75"/>
                    <a:pt x="35" y="75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9" y="44"/>
                    <a:pt x="102" y="40"/>
                    <a:pt x="103" y="36"/>
                  </a:cubicBezTo>
                  <a:cubicBezTo>
                    <a:pt x="105" y="32"/>
                    <a:pt x="105" y="28"/>
                    <a:pt x="103" y="24"/>
                  </a:cubicBezTo>
                  <a:cubicBezTo>
                    <a:pt x="101" y="20"/>
                    <a:pt x="97" y="17"/>
                    <a:pt x="93" y="16"/>
                  </a:cubicBezTo>
                  <a:cubicBezTo>
                    <a:pt x="89" y="15"/>
                    <a:pt x="84" y="15"/>
                    <a:pt x="80" y="17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5" y="53"/>
                    <a:pt x="0" y="66"/>
                    <a:pt x="6" y="77"/>
                  </a:cubicBezTo>
                  <a:cubicBezTo>
                    <a:pt x="10" y="86"/>
                    <a:pt x="21" y="90"/>
                    <a:pt x="31" y="88"/>
                  </a:cubicBezTo>
                  <a:cubicBezTo>
                    <a:pt x="33" y="87"/>
                    <a:pt x="34" y="87"/>
                    <a:pt x="36" y="86"/>
                  </a:cubicBezTo>
                  <a:cubicBezTo>
                    <a:pt x="108" y="51"/>
                    <a:pt x="108" y="51"/>
                    <a:pt x="108" y="51"/>
                  </a:cubicBezTo>
                  <a:cubicBezTo>
                    <a:pt x="115" y="48"/>
                    <a:pt x="120" y="42"/>
                    <a:pt x="122" y="36"/>
                  </a:cubicBezTo>
                  <a:cubicBezTo>
                    <a:pt x="125" y="29"/>
                    <a:pt x="125" y="21"/>
                    <a:pt x="121" y="15"/>
                  </a:cubicBezTo>
                  <a:cubicBezTo>
                    <a:pt x="118" y="9"/>
                    <a:pt x="112" y="4"/>
                    <a:pt x="105" y="2"/>
                  </a:cubicBezTo>
                  <a:close/>
                </a:path>
              </a:pathLst>
            </a:custGeom>
            <a:solidFill>
              <a:srgbClr val="DE5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144"/>
            <p:cNvSpPr/>
            <p:nvPr/>
          </p:nvSpPr>
          <p:spPr bwMode="auto">
            <a:xfrm>
              <a:off x="4702173" y="5297477"/>
              <a:ext cx="1425574" cy="1612898"/>
            </a:xfrm>
            <a:custGeom>
              <a:avLst/>
              <a:gdLst>
                <a:gd name="T0" fmla="*/ 0 w 898"/>
                <a:gd name="T1" fmla="*/ 252 h 1016"/>
                <a:gd name="T2" fmla="*/ 541 w 898"/>
                <a:gd name="T3" fmla="*/ 0 h 1016"/>
                <a:gd name="T4" fmla="*/ 898 w 898"/>
                <a:gd name="T5" fmla="*/ 764 h 1016"/>
                <a:gd name="T6" fmla="*/ 357 w 898"/>
                <a:gd name="T7" fmla="*/ 1016 h 1016"/>
                <a:gd name="T8" fmla="*/ 0 w 898"/>
                <a:gd name="T9" fmla="*/ 252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8" h="1016">
                  <a:moveTo>
                    <a:pt x="0" y="252"/>
                  </a:moveTo>
                  <a:lnTo>
                    <a:pt x="541" y="0"/>
                  </a:lnTo>
                  <a:lnTo>
                    <a:pt x="898" y="764"/>
                  </a:lnTo>
                  <a:lnTo>
                    <a:pt x="357" y="1016"/>
                  </a:lnTo>
                  <a:lnTo>
                    <a:pt x="0" y="2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145"/>
            <p:cNvSpPr/>
            <p:nvPr/>
          </p:nvSpPr>
          <p:spPr bwMode="auto">
            <a:xfrm>
              <a:off x="4702173" y="5297477"/>
              <a:ext cx="1425574" cy="1612898"/>
            </a:xfrm>
            <a:custGeom>
              <a:avLst/>
              <a:gdLst>
                <a:gd name="T0" fmla="*/ 0 w 898"/>
                <a:gd name="T1" fmla="*/ 252 h 1016"/>
                <a:gd name="T2" fmla="*/ 541 w 898"/>
                <a:gd name="T3" fmla="*/ 0 h 1016"/>
                <a:gd name="T4" fmla="*/ 898 w 898"/>
                <a:gd name="T5" fmla="*/ 764 h 1016"/>
                <a:gd name="T6" fmla="*/ 357 w 898"/>
                <a:gd name="T7" fmla="*/ 1016 h 1016"/>
                <a:gd name="T8" fmla="*/ 0 w 898"/>
                <a:gd name="T9" fmla="*/ 252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8" h="1016">
                  <a:moveTo>
                    <a:pt x="0" y="252"/>
                  </a:moveTo>
                  <a:lnTo>
                    <a:pt x="541" y="0"/>
                  </a:lnTo>
                  <a:lnTo>
                    <a:pt x="898" y="764"/>
                  </a:lnTo>
                  <a:lnTo>
                    <a:pt x="357" y="1016"/>
                  </a:lnTo>
                  <a:lnTo>
                    <a:pt x="0" y="25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146"/>
            <p:cNvSpPr/>
            <p:nvPr/>
          </p:nvSpPr>
          <p:spPr bwMode="auto">
            <a:xfrm>
              <a:off x="4984747" y="5532427"/>
              <a:ext cx="425449" cy="214313"/>
            </a:xfrm>
            <a:custGeom>
              <a:avLst/>
              <a:gdLst>
                <a:gd name="T0" fmla="*/ 0 w 268"/>
                <a:gd name="T1" fmla="*/ 121 h 135"/>
                <a:gd name="T2" fmla="*/ 263 w 268"/>
                <a:gd name="T3" fmla="*/ 0 h 135"/>
                <a:gd name="T4" fmla="*/ 268 w 268"/>
                <a:gd name="T5" fmla="*/ 13 h 135"/>
                <a:gd name="T6" fmla="*/ 5 w 268"/>
                <a:gd name="T7" fmla="*/ 135 h 135"/>
                <a:gd name="T8" fmla="*/ 0 w 268"/>
                <a:gd name="T9" fmla="*/ 12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135">
                  <a:moveTo>
                    <a:pt x="0" y="121"/>
                  </a:moveTo>
                  <a:lnTo>
                    <a:pt x="263" y="0"/>
                  </a:lnTo>
                  <a:lnTo>
                    <a:pt x="268" y="13"/>
                  </a:lnTo>
                  <a:lnTo>
                    <a:pt x="5" y="135"/>
                  </a:lnTo>
                  <a:lnTo>
                    <a:pt x="0" y="12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147"/>
            <p:cNvSpPr/>
            <p:nvPr/>
          </p:nvSpPr>
          <p:spPr bwMode="auto">
            <a:xfrm>
              <a:off x="4865686" y="5519727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3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3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148"/>
            <p:cNvSpPr/>
            <p:nvPr/>
          </p:nvSpPr>
          <p:spPr bwMode="auto">
            <a:xfrm>
              <a:off x="4883148" y="5556240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3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3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149"/>
            <p:cNvSpPr/>
            <p:nvPr/>
          </p:nvSpPr>
          <p:spPr bwMode="auto">
            <a:xfrm>
              <a:off x="4900610" y="5592753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3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3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50"/>
            <p:cNvSpPr/>
            <p:nvPr/>
          </p:nvSpPr>
          <p:spPr bwMode="auto">
            <a:xfrm>
              <a:off x="4918072" y="5630852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4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4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151"/>
            <p:cNvSpPr/>
            <p:nvPr/>
          </p:nvSpPr>
          <p:spPr bwMode="auto">
            <a:xfrm>
              <a:off x="4937123" y="5667365"/>
              <a:ext cx="709612" cy="347662"/>
            </a:xfrm>
            <a:custGeom>
              <a:avLst/>
              <a:gdLst>
                <a:gd name="T0" fmla="*/ 0 w 447"/>
                <a:gd name="T1" fmla="*/ 205 h 219"/>
                <a:gd name="T2" fmla="*/ 442 w 447"/>
                <a:gd name="T3" fmla="*/ 0 h 219"/>
                <a:gd name="T4" fmla="*/ 447 w 447"/>
                <a:gd name="T5" fmla="*/ 14 h 219"/>
                <a:gd name="T6" fmla="*/ 6 w 447"/>
                <a:gd name="T7" fmla="*/ 219 h 219"/>
                <a:gd name="T8" fmla="*/ 0 w 447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219">
                  <a:moveTo>
                    <a:pt x="0" y="205"/>
                  </a:moveTo>
                  <a:lnTo>
                    <a:pt x="442" y="0"/>
                  </a:lnTo>
                  <a:lnTo>
                    <a:pt x="447" y="14"/>
                  </a:lnTo>
                  <a:lnTo>
                    <a:pt x="6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152"/>
            <p:cNvSpPr/>
            <p:nvPr/>
          </p:nvSpPr>
          <p:spPr bwMode="auto">
            <a:xfrm>
              <a:off x="4954585" y="5705463"/>
              <a:ext cx="709612" cy="347662"/>
            </a:xfrm>
            <a:custGeom>
              <a:avLst/>
              <a:gdLst>
                <a:gd name="T0" fmla="*/ 0 w 447"/>
                <a:gd name="T1" fmla="*/ 206 h 219"/>
                <a:gd name="T2" fmla="*/ 442 w 447"/>
                <a:gd name="T3" fmla="*/ 0 h 219"/>
                <a:gd name="T4" fmla="*/ 447 w 447"/>
                <a:gd name="T5" fmla="*/ 14 h 219"/>
                <a:gd name="T6" fmla="*/ 5 w 447"/>
                <a:gd name="T7" fmla="*/ 219 h 219"/>
                <a:gd name="T8" fmla="*/ 0 w 447"/>
                <a:gd name="T9" fmla="*/ 20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219">
                  <a:moveTo>
                    <a:pt x="0" y="206"/>
                  </a:moveTo>
                  <a:lnTo>
                    <a:pt x="442" y="0"/>
                  </a:lnTo>
                  <a:lnTo>
                    <a:pt x="447" y="14"/>
                  </a:lnTo>
                  <a:lnTo>
                    <a:pt x="5" y="219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153"/>
            <p:cNvSpPr/>
            <p:nvPr/>
          </p:nvSpPr>
          <p:spPr bwMode="auto">
            <a:xfrm>
              <a:off x="4972047" y="5741976"/>
              <a:ext cx="709612" cy="347662"/>
            </a:xfrm>
            <a:custGeom>
              <a:avLst/>
              <a:gdLst>
                <a:gd name="T0" fmla="*/ 0 w 447"/>
                <a:gd name="T1" fmla="*/ 206 h 219"/>
                <a:gd name="T2" fmla="*/ 442 w 447"/>
                <a:gd name="T3" fmla="*/ 0 h 219"/>
                <a:gd name="T4" fmla="*/ 447 w 447"/>
                <a:gd name="T5" fmla="*/ 14 h 219"/>
                <a:gd name="T6" fmla="*/ 5 w 447"/>
                <a:gd name="T7" fmla="*/ 219 h 219"/>
                <a:gd name="T8" fmla="*/ 0 w 447"/>
                <a:gd name="T9" fmla="*/ 20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219">
                  <a:moveTo>
                    <a:pt x="0" y="206"/>
                  </a:moveTo>
                  <a:lnTo>
                    <a:pt x="442" y="0"/>
                  </a:lnTo>
                  <a:lnTo>
                    <a:pt x="447" y="14"/>
                  </a:lnTo>
                  <a:lnTo>
                    <a:pt x="5" y="219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154"/>
            <p:cNvSpPr/>
            <p:nvPr/>
          </p:nvSpPr>
          <p:spPr bwMode="auto">
            <a:xfrm>
              <a:off x="4989511" y="5778489"/>
              <a:ext cx="711200" cy="347662"/>
            </a:xfrm>
            <a:custGeom>
              <a:avLst/>
              <a:gdLst>
                <a:gd name="T0" fmla="*/ 0 w 448"/>
                <a:gd name="T1" fmla="*/ 206 h 219"/>
                <a:gd name="T2" fmla="*/ 441 w 448"/>
                <a:gd name="T3" fmla="*/ 0 h 219"/>
                <a:gd name="T4" fmla="*/ 448 w 448"/>
                <a:gd name="T5" fmla="*/ 14 h 219"/>
                <a:gd name="T6" fmla="*/ 6 w 448"/>
                <a:gd name="T7" fmla="*/ 219 h 219"/>
                <a:gd name="T8" fmla="*/ 0 w 448"/>
                <a:gd name="T9" fmla="*/ 20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8" h="219">
                  <a:moveTo>
                    <a:pt x="0" y="206"/>
                  </a:moveTo>
                  <a:lnTo>
                    <a:pt x="441" y="0"/>
                  </a:lnTo>
                  <a:lnTo>
                    <a:pt x="448" y="14"/>
                  </a:lnTo>
                  <a:lnTo>
                    <a:pt x="6" y="219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155"/>
            <p:cNvSpPr/>
            <p:nvPr/>
          </p:nvSpPr>
          <p:spPr bwMode="auto">
            <a:xfrm>
              <a:off x="5006973" y="5980101"/>
              <a:ext cx="360363" cy="185738"/>
            </a:xfrm>
            <a:custGeom>
              <a:avLst/>
              <a:gdLst>
                <a:gd name="T0" fmla="*/ 0 w 227"/>
                <a:gd name="T1" fmla="*/ 103 h 117"/>
                <a:gd name="T2" fmla="*/ 220 w 227"/>
                <a:gd name="T3" fmla="*/ 0 h 117"/>
                <a:gd name="T4" fmla="*/ 227 w 227"/>
                <a:gd name="T5" fmla="*/ 14 h 117"/>
                <a:gd name="T6" fmla="*/ 6 w 227"/>
                <a:gd name="T7" fmla="*/ 117 h 117"/>
                <a:gd name="T8" fmla="*/ 0 w 227"/>
                <a:gd name="T9" fmla="*/ 10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17">
                  <a:moveTo>
                    <a:pt x="0" y="103"/>
                  </a:moveTo>
                  <a:lnTo>
                    <a:pt x="220" y="0"/>
                  </a:lnTo>
                  <a:lnTo>
                    <a:pt x="227" y="14"/>
                  </a:lnTo>
                  <a:lnTo>
                    <a:pt x="6" y="117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156"/>
            <p:cNvSpPr/>
            <p:nvPr/>
          </p:nvSpPr>
          <p:spPr bwMode="auto">
            <a:xfrm>
              <a:off x="5597522" y="5953113"/>
              <a:ext cx="230188" cy="227013"/>
            </a:xfrm>
            <a:custGeom>
              <a:avLst/>
              <a:gdLst>
                <a:gd name="T0" fmla="*/ 34 w 107"/>
                <a:gd name="T1" fmla="*/ 10 h 106"/>
                <a:gd name="T2" fmla="*/ 96 w 107"/>
                <a:gd name="T3" fmla="*/ 33 h 106"/>
                <a:gd name="T4" fmla="*/ 73 w 107"/>
                <a:gd name="T5" fmla="*/ 95 h 106"/>
                <a:gd name="T6" fmla="*/ 11 w 107"/>
                <a:gd name="T7" fmla="*/ 72 h 106"/>
                <a:gd name="T8" fmla="*/ 34 w 107"/>
                <a:gd name="T9" fmla="*/ 1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106">
                  <a:moveTo>
                    <a:pt x="34" y="10"/>
                  </a:moveTo>
                  <a:cubicBezTo>
                    <a:pt x="57" y="0"/>
                    <a:pt x="85" y="10"/>
                    <a:pt x="96" y="33"/>
                  </a:cubicBezTo>
                  <a:cubicBezTo>
                    <a:pt x="107" y="56"/>
                    <a:pt x="97" y="84"/>
                    <a:pt x="73" y="95"/>
                  </a:cubicBezTo>
                  <a:cubicBezTo>
                    <a:pt x="50" y="106"/>
                    <a:pt x="22" y="96"/>
                    <a:pt x="11" y="72"/>
                  </a:cubicBezTo>
                  <a:cubicBezTo>
                    <a:pt x="0" y="49"/>
                    <a:pt x="11" y="21"/>
                    <a:pt x="34" y="10"/>
                  </a:cubicBezTo>
                  <a:close/>
                </a:path>
              </a:pathLst>
            </a:custGeom>
            <a:solidFill>
              <a:srgbClr val="80BD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157"/>
            <p:cNvSpPr/>
            <p:nvPr/>
          </p:nvSpPr>
          <p:spPr bwMode="auto">
            <a:xfrm>
              <a:off x="5651497" y="6065827"/>
              <a:ext cx="61913" cy="100014"/>
            </a:xfrm>
            <a:custGeom>
              <a:avLst/>
              <a:gdLst>
                <a:gd name="T0" fmla="*/ 22 w 29"/>
                <a:gd name="T1" fmla="*/ 46 h 46"/>
                <a:gd name="T2" fmla="*/ 0 w 29"/>
                <a:gd name="T3" fmla="*/ 37 h 46"/>
                <a:gd name="T4" fmla="*/ 29 w 29"/>
                <a:gd name="T5" fmla="*/ 0 h 46"/>
                <a:gd name="T6" fmla="*/ 22 w 29"/>
                <a:gd name="T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46">
                  <a:moveTo>
                    <a:pt x="22" y="46"/>
                  </a:moveTo>
                  <a:cubicBezTo>
                    <a:pt x="14" y="45"/>
                    <a:pt x="6" y="42"/>
                    <a:pt x="0" y="37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22" y="46"/>
                  </a:lnTo>
                  <a:close/>
                </a:path>
              </a:pathLst>
            </a:custGeom>
            <a:solidFill>
              <a:srgbClr val="C0F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158"/>
            <p:cNvSpPr/>
            <p:nvPr/>
          </p:nvSpPr>
          <p:spPr bwMode="auto">
            <a:xfrm>
              <a:off x="5608635" y="6021376"/>
              <a:ext cx="104776" cy="123825"/>
            </a:xfrm>
            <a:custGeom>
              <a:avLst/>
              <a:gdLst>
                <a:gd name="T0" fmla="*/ 20 w 49"/>
                <a:gd name="T1" fmla="*/ 58 h 58"/>
                <a:gd name="T2" fmla="*/ 6 w 49"/>
                <a:gd name="T3" fmla="*/ 40 h 58"/>
                <a:gd name="T4" fmla="*/ 7 w 49"/>
                <a:gd name="T5" fmla="*/ 0 h 58"/>
                <a:gd name="T6" fmla="*/ 49 w 49"/>
                <a:gd name="T7" fmla="*/ 21 h 58"/>
                <a:gd name="T8" fmla="*/ 20 w 49"/>
                <a:gd name="T9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58">
                  <a:moveTo>
                    <a:pt x="20" y="58"/>
                  </a:moveTo>
                  <a:cubicBezTo>
                    <a:pt x="14" y="53"/>
                    <a:pt x="10" y="47"/>
                    <a:pt x="6" y="40"/>
                  </a:cubicBezTo>
                  <a:cubicBezTo>
                    <a:pt x="0" y="27"/>
                    <a:pt x="1" y="12"/>
                    <a:pt x="7" y="0"/>
                  </a:cubicBezTo>
                  <a:cubicBezTo>
                    <a:pt x="49" y="21"/>
                    <a:pt x="49" y="21"/>
                    <a:pt x="49" y="21"/>
                  </a:cubicBezTo>
                  <a:lnTo>
                    <a:pt x="20" y="58"/>
                  </a:lnTo>
                  <a:close/>
                </a:path>
              </a:pathLst>
            </a:custGeom>
            <a:solidFill>
              <a:srgbClr val="AFE3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159"/>
            <p:cNvSpPr/>
            <p:nvPr/>
          </p:nvSpPr>
          <p:spPr bwMode="auto">
            <a:xfrm>
              <a:off x="5624510" y="5973752"/>
              <a:ext cx="88899" cy="92075"/>
            </a:xfrm>
            <a:custGeom>
              <a:avLst/>
              <a:gdLst>
                <a:gd name="T0" fmla="*/ 0 w 42"/>
                <a:gd name="T1" fmla="*/ 22 h 43"/>
                <a:gd name="T2" fmla="*/ 22 w 42"/>
                <a:gd name="T3" fmla="*/ 0 h 43"/>
                <a:gd name="T4" fmla="*/ 42 w 42"/>
                <a:gd name="T5" fmla="*/ 43 h 43"/>
                <a:gd name="T6" fmla="*/ 0 w 42"/>
                <a:gd name="T7" fmla="*/ 2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43">
                  <a:moveTo>
                    <a:pt x="0" y="22"/>
                  </a:moveTo>
                  <a:cubicBezTo>
                    <a:pt x="5" y="13"/>
                    <a:pt x="12" y="5"/>
                    <a:pt x="22" y="0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rgbClr val="9ED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160"/>
            <p:cNvSpPr/>
            <p:nvPr/>
          </p:nvSpPr>
          <p:spPr bwMode="auto">
            <a:xfrm>
              <a:off x="5670547" y="5964226"/>
              <a:ext cx="77788" cy="101599"/>
            </a:xfrm>
            <a:custGeom>
              <a:avLst/>
              <a:gdLst>
                <a:gd name="T0" fmla="*/ 0 w 36"/>
                <a:gd name="T1" fmla="*/ 5 h 48"/>
                <a:gd name="T2" fmla="*/ 20 w 36"/>
                <a:gd name="T3" fmla="*/ 48 h 48"/>
                <a:gd name="T4" fmla="*/ 36 w 36"/>
                <a:gd name="T5" fmla="*/ 4 h 48"/>
                <a:gd name="T6" fmla="*/ 0 w 36"/>
                <a:gd name="T7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48">
                  <a:moveTo>
                    <a:pt x="0" y="5"/>
                  </a:moveTo>
                  <a:cubicBezTo>
                    <a:pt x="20" y="48"/>
                    <a:pt x="20" y="48"/>
                    <a:pt x="20" y="48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25" y="0"/>
                    <a:pt x="12" y="0"/>
                    <a:pt x="0" y="5"/>
                  </a:cubicBezTo>
                  <a:close/>
                </a:path>
              </a:pathLst>
            </a:custGeom>
            <a:solidFill>
              <a:srgbClr val="8ECA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161"/>
            <p:cNvSpPr/>
            <p:nvPr/>
          </p:nvSpPr>
          <p:spPr bwMode="auto">
            <a:xfrm>
              <a:off x="5153022" y="6261088"/>
              <a:ext cx="420687" cy="204788"/>
            </a:xfrm>
            <a:custGeom>
              <a:avLst/>
              <a:gdLst>
                <a:gd name="T0" fmla="*/ 0 w 265"/>
                <a:gd name="T1" fmla="*/ 122 h 129"/>
                <a:gd name="T2" fmla="*/ 263 w 265"/>
                <a:gd name="T3" fmla="*/ 0 h 129"/>
                <a:gd name="T4" fmla="*/ 265 w 265"/>
                <a:gd name="T5" fmla="*/ 7 h 129"/>
                <a:gd name="T6" fmla="*/ 2 w 265"/>
                <a:gd name="T7" fmla="*/ 129 h 129"/>
                <a:gd name="T8" fmla="*/ 0 w 265"/>
                <a:gd name="T9" fmla="*/ 12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129">
                  <a:moveTo>
                    <a:pt x="0" y="122"/>
                  </a:moveTo>
                  <a:lnTo>
                    <a:pt x="263" y="0"/>
                  </a:lnTo>
                  <a:lnTo>
                    <a:pt x="265" y="7"/>
                  </a:lnTo>
                  <a:lnTo>
                    <a:pt x="2" y="129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162"/>
            <p:cNvSpPr/>
            <p:nvPr/>
          </p:nvSpPr>
          <p:spPr bwMode="auto">
            <a:xfrm>
              <a:off x="5049835" y="6199176"/>
              <a:ext cx="176213" cy="255588"/>
            </a:xfrm>
            <a:custGeom>
              <a:avLst/>
              <a:gdLst>
                <a:gd name="T0" fmla="*/ 0 w 111"/>
                <a:gd name="T1" fmla="*/ 22 h 161"/>
                <a:gd name="T2" fmla="*/ 46 w 111"/>
                <a:gd name="T3" fmla="*/ 0 h 161"/>
                <a:gd name="T4" fmla="*/ 111 w 111"/>
                <a:gd name="T5" fmla="*/ 139 h 161"/>
                <a:gd name="T6" fmla="*/ 65 w 111"/>
                <a:gd name="T7" fmla="*/ 161 h 161"/>
                <a:gd name="T8" fmla="*/ 0 w 111"/>
                <a:gd name="T9" fmla="*/ 22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61">
                  <a:moveTo>
                    <a:pt x="0" y="22"/>
                  </a:moveTo>
                  <a:lnTo>
                    <a:pt x="46" y="0"/>
                  </a:lnTo>
                  <a:lnTo>
                    <a:pt x="111" y="139"/>
                  </a:lnTo>
                  <a:lnTo>
                    <a:pt x="65" y="161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A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163"/>
            <p:cNvSpPr/>
            <p:nvPr/>
          </p:nvSpPr>
          <p:spPr bwMode="auto">
            <a:xfrm>
              <a:off x="5173660" y="6242038"/>
              <a:ext cx="138113" cy="174625"/>
            </a:xfrm>
            <a:custGeom>
              <a:avLst/>
              <a:gdLst>
                <a:gd name="T0" fmla="*/ 0 w 87"/>
                <a:gd name="T1" fmla="*/ 22 h 110"/>
                <a:gd name="T2" fmla="*/ 46 w 87"/>
                <a:gd name="T3" fmla="*/ 0 h 110"/>
                <a:gd name="T4" fmla="*/ 87 w 87"/>
                <a:gd name="T5" fmla="*/ 88 h 110"/>
                <a:gd name="T6" fmla="*/ 41 w 87"/>
                <a:gd name="T7" fmla="*/ 110 h 110"/>
                <a:gd name="T8" fmla="*/ 0 w 87"/>
                <a:gd name="T9" fmla="*/ 2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110">
                  <a:moveTo>
                    <a:pt x="0" y="22"/>
                  </a:moveTo>
                  <a:lnTo>
                    <a:pt x="46" y="0"/>
                  </a:lnTo>
                  <a:lnTo>
                    <a:pt x="87" y="88"/>
                  </a:lnTo>
                  <a:lnTo>
                    <a:pt x="41" y="11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B91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164"/>
            <p:cNvSpPr/>
            <p:nvPr/>
          </p:nvSpPr>
          <p:spPr bwMode="auto">
            <a:xfrm>
              <a:off x="5281611" y="6248388"/>
              <a:ext cx="115888" cy="127000"/>
            </a:xfrm>
            <a:custGeom>
              <a:avLst/>
              <a:gdLst>
                <a:gd name="T0" fmla="*/ 0 w 73"/>
                <a:gd name="T1" fmla="*/ 23 h 80"/>
                <a:gd name="T2" fmla="*/ 46 w 73"/>
                <a:gd name="T3" fmla="*/ 0 h 80"/>
                <a:gd name="T4" fmla="*/ 73 w 73"/>
                <a:gd name="T5" fmla="*/ 58 h 80"/>
                <a:gd name="T6" fmla="*/ 27 w 73"/>
                <a:gd name="T7" fmla="*/ 80 h 80"/>
                <a:gd name="T8" fmla="*/ 0 w 73"/>
                <a:gd name="T9" fmla="*/ 2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0">
                  <a:moveTo>
                    <a:pt x="0" y="23"/>
                  </a:moveTo>
                  <a:lnTo>
                    <a:pt x="46" y="0"/>
                  </a:lnTo>
                  <a:lnTo>
                    <a:pt x="73" y="58"/>
                  </a:lnTo>
                  <a:lnTo>
                    <a:pt x="27" y="8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C4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165"/>
            <p:cNvSpPr/>
            <p:nvPr/>
          </p:nvSpPr>
          <p:spPr bwMode="auto">
            <a:xfrm>
              <a:off x="5346697" y="6167426"/>
              <a:ext cx="136525" cy="169863"/>
            </a:xfrm>
            <a:custGeom>
              <a:avLst/>
              <a:gdLst>
                <a:gd name="T0" fmla="*/ 0 w 86"/>
                <a:gd name="T1" fmla="*/ 22 h 107"/>
                <a:gd name="T2" fmla="*/ 47 w 86"/>
                <a:gd name="T3" fmla="*/ 0 h 107"/>
                <a:gd name="T4" fmla="*/ 86 w 86"/>
                <a:gd name="T5" fmla="*/ 85 h 107"/>
                <a:gd name="T6" fmla="*/ 40 w 86"/>
                <a:gd name="T7" fmla="*/ 107 h 107"/>
                <a:gd name="T8" fmla="*/ 0 w 86"/>
                <a:gd name="T9" fmla="*/ 2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07">
                  <a:moveTo>
                    <a:pt x="0" y="22"/>
                  </a:moveTo>
                  <a:lnTo>
                    <a:pt x="47" y="0"/>
                  </a:lnTo>
                  <a:lnTo>
                    <a:pt x="86" y="85"/>
                  </a:lnTo>
                  <a:lnTo>
                    <a:pt x="40" y="107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D0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166"/>
            <p:cNvSpPr/>
            <p:nvPr/>
          </p:nvSpPr>
          <p:spPr bwMode="auto">
            <a:xfrm>
              <a:off x="5451473" y="6165838"/>
              <a:ext cx="119063" cy="130174"/>
            </a:xfrm>
            <a:custGeom>
              <a:avLst/>
              <a:gdLst>
                <a:gd name="T0" fmla="*/ 0 w 75"/>
                <a:gd name="T1" fmla="*/ 21 h 82"/>
                <a:gd name="T2" fmla="*/ 46 w 75"/>
                <a:gd name="T3" fmla="*/ 0 h 82"/>
                <a:gd name="T4" fmla="*/ 75 w 75"/>
                <a:gd name="T5" fmla="*/ 60 h 82"/>
                <a:gd name="T6" fmla="*/ 27 w 75"/>
                <a:gd name="T7" fmla="*/ 82 h 82"/>
                <a:gd name="T8" fmla="*/ 0 w 75"/>
                <a:gd name="T9" fmla="*/ 2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82">
                  <a:moveTo>
                    <a:pt x="0" y="21"/>
                  </a:moveTo>
                  <a:lnTo>
                    <a:pt x="46" y="0"/>
                  </a:lnTo>
                  <a:lnTo>
                    <a:pt x="75" y="60"/>
                  </a:lnTo>
                  <a:lnTo>
                    <a:pt x="27" y="82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DB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167"/>
            <p:cNvSpPr/>
            <p:nvPr/>
          </p:nvSpPr>
          <p:spPr bwMode="auto">
            <a:xfrm>
              <a:off x="5676898" y="6196001"/>
              <a:ext cx="42862" cy="26988"/>
            </a:xfrm>
            <a:custGeom>
              <a:avLst/>
              <a:gdLst>
                <a:gd name="T0" fmla="*/ 0 w 27"/>
                <a:gd name="T1" fmla="*/ 10 h 17"/>
                <a:gd name="T2" fmla="*/ 25 w 27"/>
                <a:gd name="T3" fmla="*/ 0 h 17"/>
                <a:gd name="T4" fmla="*/ 27 w 27"/>
                <a:gd name="T5" fmla="*/ 6 h 17"/>
                <a:gd name="T6" fmla="*/ 3 w 27"/>
                <a:gd name="T7" fmla="*/ 17 h 17"/>
                <a:gd name="T8" fmla="*/ 0 w 27"/>
                <a:gd name="T9" fmla="*/ 1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7">
                  <a:moveTo>
                    <a:pt x="0" y="10"/>
                  </a:moveTo>
                  <a:lnTo>
                    <a:pt x="25" y="0"/>
                  </a:lnTo>
                  <a:lnTo>
                    <a:pt x="27" y="6"/>
                  </a:lnTo>
                  <a:lnTo>
                    <a:pt x="3" y="17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168"/>
            <p:cNvSpPr/>
            <p:nvPr/>
          </p:nvSpPr>
          <p:spPr bwMode="auto">
            <a:xfrm>
              <a:off x="5734047" y="6135677"/>
              <a:ext cx="115888" cy="61913"/>
            </a:xfrm>
            <a:custGeom>
              <a:avLst/>
              <a:gdLst>
                <a:gd name="T0" fmla="*/ 0 w 73"/>
                <a:gd name="T1" fmla="*/ 32 h 39"/>
                <a:gd name="T2" fmla="*/ 69 w 73"/>
                <a:gd name="T3" fmla="*/ 0 h 39"/>
                <a:gd name="T4" fmla="*/ 73 w 73"/>
                <a:gd name="T5" fmla="*/ 6 h 39"/>
                <a:gd name="T6" fmla="*/ 2 w 73"/>
                <a:gd name="T7" fmla="*/ 39 h 39"/>
                <a:gd name="T8" fmla="*/ 0 w 73"/>
                <a:gd name="T9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39">
                  <a:moveTo>
                    <a:pt x="0" y="32"/>
                  </a:moveTo>
                  <a:lnTo>
                    <a:pt x="69" y="0"/>
                  </a:lnTo>
                  <a:lnTo>
                    <a:pt x="73" y="6"/>
                  </a:lnTo>
                  <a:lnTo>
                    <a:pt x="2" y="39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169"/>
            <p:cNvSpPr/>
            <p:nvPr/>
          </p:nvSpPr>
          <p:spPr bwMode="auto">
            <a:xfrm>
              <a:off x="5173660" y="6349989"/>
              <a:ext cx="331788" cy="171449"/>
            </a:xfrm>
            <a:custGeom>
              <a:avLst/>
              <a:gdLst>
                <a:gd name="T0" fmla="*/ 0 w 209"/>
                <a:gd name="T1" fmla="*/ 94 h 108"/>
                <a:gd name="T2" fmla="*/ 202 w 209"/>
                <a:gd name="T3" fmla="*/ 0 h 108"/>
                <a:gd name="T4" fmla="*/ 209 w 209"/>
                <a:gd name="T5" fmla="*/ 13 h 108"/>
                <a:gd name="T6" fmla="*/ 6 w 209"/>
                <a:gd name="T7" fmla="*/ 108 h 108"/>
                <a:gd name="T8" fmla="*/ 0 w 209"/>
                <a:gd name="T9" fmla="*/ 9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4"/>
                  </a:moveTo>
                  <a:lnTo>
                    <a:pt x="202" y="0"/>
                  </a:lnTo>
                  <a:lnTo>
                    <a:pt x="209" y="13"/>
                  </a:lnTo>
                  <a:lnTo>
                    <a:pt x="6" y="108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170"/>
            <p:cNvSpPr/>
            <p:nvPr/>
          </p:nvSpPr>
          <p:spPr bwMode="auto">
            <a:xfrm>
              <a:off x="5191122" y="6388087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2 w 209"/>
                <a:gd name="T3" fmla="*/ 0 h 108"/>
                <a:gd name="T4" fmla="*/ 209 w 209"/>
                <a:gd name="T5" fmla="*/ 14 h 108"/>
                <a:gd name="T6" fmla="*/ 6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2" y="0"/>
                  </a:lnTo>
                  <a:lnTo>
                    <a:pt x="209" y="14"/>
                  </a:lnTo>
                  <a:lnTo>
                    <a:pt x="6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171"/>
            <p:cNvSpPr/>
            <p:nvPr/>
          </p:nvSpPr>
          <p:spPr bwMode="auto">
            <a:xfrm>
              <a:off x="5208586" y="6424600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2 w 209"/>
                <a:gd name="T3" fmla="*/ 0 h 108"/>
                <a:gd name="T4" fmla="*/ 209 w 209"/>
                <a:gd name="T5" fmla="*/ 14 h 108"/>
                <a:gd name="T6" fmla="*/ 5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2" y="0"/>
                  </a:lnTo>
                  <a:lnTo>
                    <a:pt x="209" y="14"/>
                  </a:lnTo>
                  <a:lnTo>
                    <a:pt x="5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172"/>
            <p:cNvSpPr/>
            <p:nvPr/>
          </p:nvSpPr>
          <p:spPr bwMode="auto">
            <a:xfrm>
              <a:off x="5226047" y="6462701"/>
              <a:ext cx="331788" cy="169863"/>
            </a:xfrm>
            <a:custGeom>
              <a:avLst/>
              <a:gdLst>
                <a:gd name="T0" fmla="*/ 0 w 209"/>
                <a:gd name="T1" fmla="*/ 94 h 107"/>
                <a:gd name="T2" fmla="*/ 203 w 209"/>
                <a:gd name="T3" fmla="*/ 0 h 107"/>
                <a:gd name="T4" fmla="*/ 209 w 209"/>
                <a:gd name="T5" fmla="*/ 14 h 107"/>
                <a:gd name="T6" fmla="*/ 7 w 209"/>
                <a:gd name="T7" fmla="*/ 107 h 107"/>
                <a:gd name="T8" fmla="*/ 0 w 209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7">
                  <a:moveTo>
                    <a:pt x="0" y="94"/>
                  </a:moveTo>
                  <a:lnTo>
                    <a:pt x="203" y="0"/>
                  </a:lnTo>
                  <a:lnTo>
                    <a:pt x="209" y="14"/>
                  </a:lnTo>
                  <a:lnTo>
                    <a:pt x="7" y="107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173"/>
            <p:cNvSpPr/>
            <p:nvPr/>
          </p:nvSpPr>
          <p:spPr bwMode="auto">
            <a:xfrm>
              <a:off x="5243510" y="6499212"/>
              <a:ext cx="330200" cy="173038"/>
            </a:xfrm>
            <a:custGeom>
              <a:avLst/>
              <a:gdLst>
                <a:gd name="T0" fmla="*/ 0 w 208"/>
                <a:gd name="T1" fmla="*/ 95 h 109"/>
                <a:gd name="T2" fmla="*/ 203 w 208"/>
                <a:gd name="T3" fmla="*/ 0 h 109"/>
                <a:gd name="T4" fmla="*/ 208 w 208"/>
                <a:gd name="T5" fmla="*/ 14 h 109"/>
                <a:gd name="T6" fmla="*/ 6 w 208"/>
                <a:gd name="T7" fmla="*/ 109 h 109"/>
                <a:gd name="T8" fmla="*/ 0 w 208"/>
                <a:gd name="T9" fmla="*/ 9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9">
                  <a:moveTo>
                    <a:pt x="0" y="95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6" y="109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174"/>
            <p:cNvSpPr/>
            <p:nvPr/>
          </p:nvSpPr>
          <p:spPr bwMode="auto">
            <a:xfrm>
              <a:off x="5259385" y="6535725"/>
              <a:ext cx="331788" cy="173038"/>
            </a:xfrm>
            <a:custGeom>
              <a:avLst/>
              <a:gdLst>
                <a:gd name="T0" fmla="*/ 0 w 209"/>
                <a:gd name="T1" fmla="*/ 95 h 109"/>
                <a:gd name="T2" fmla="*/ 204 w 209"/>
                <a:gd name="T3" fmla="*/ 0 h 109"/>
                <a:gd name="T4" fmla="*/ 209 w 209"/>
                <a:gd name="T5" fmla="*/ 14 h 109"/>
                <a:gd name="T6" fmla="*/ 7 w 209"/>
                <a:gd name="T7" fmla="*/ 109 h 109"/>
                <a:gd name="T8" fmla="*/ 0 w 209"/>
                <a:gd name="T9" fmla="*/ 9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9">
                  <a:moveTo>
                    <a:pt x="0" y="95"/>
                  </a:moveTo>
                  <a:lnTo>
                    <a:pt x="204" y="0"/>
                  </a:lnTo>
                  <a:lnTo>
                    <a:pt x="209" y="14"/>
                  </a:lnTo>
                  <a:lnTo>
                    <a:pt x="7" y="109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175"/>
            <p:cNvSpPr/>
            <p:nvPr/>
          </p:nvSpPr>
          <p:spPr bwMode="auto">
            <a:xfrm>
              <a:off x="5276847" y="6575413"/>
              <a:ext cx="333375" cy="169863"/>
            </a:xfrm>
            <a:custGeom>
              <a:avLst/>
              <a:gdLst>
                <a:gd name="T0" fmla="*/ 0 w 210"/>
                <a:gd name="T1" fmla="*/ 94 h 107"/>
                <a:gd name="T2" fmla="*/ 204 w 210"/>
                <a:gd name="T3" fmla="*/ 0 h 107"/>
                <a:gd name="T4" fmla="*/ 210 w 210"/>
                <a:gd name="T5" fmla="*/ 13 h 107"/>
                <a:gd name="T6" fmla="*/ 7 w 210"/>
                <a:gd name="T7" fmla="*/ 107 h 107"/>
                <a:gd name="T8" fmla="*/ 0 w 210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7">
                  <a:moveTo>
                    <a:pt x="0" y="94"/>
                  </a:moveTo>
                  <a:lnTo>
                    <a:pt x="204" y="0"/>
                  </a:lnTo>
                  <a:lnTo>
                    <a:pt x="210" y="13"/>
                  </a:lnTo>
                  <a:lnTo>
                    <a:pt x="7" y="107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176"/>
            <p:cNvSpPr/>
            <p:nvPr/>
          </p:nvSpPr>
          <p:spPr bwMode="auto">
            <a:xfrm>
              <a:off x="5294311" y="6686538"/>
              <a:ext cx="173038" cy="96837"/>
            </a:xfrm>
            <a:custGeom>
              <a:avLst/>
              <a:gdLst>
                <a:gd name="T0" fmla="*/ 0 w 109"/>
                <a:gd name="T1" fmla="*/ 47 h 61"/>
                <a:gd name="T2" fmla="*/ 102 w 109"/>
                <a:gd name="T3" fmla="*/ 0 h 61"/>
                <a:gd name="T4" fmla="*/ 109 w 109"/>
                <a:gd name="T5" fmla="*/ 14 h 61"/>
                <a:gd name="T6" fmla="*/ 7 w 109"/>
                <a:gd name="T7" fmla="*/ 61 h 61"/>
                <a:gd name="T8" fmla="*/ 0 w 109"/>
                <a:gd name="T9" fmla="*/ 4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61">
                  <a:moveTo>
                    <a:pt x="0" y="47"/>
                  </a:moveTo>
                  <a:lnTo>
                    <a:pt x="102" y="0"/>
                  </a:lnTo>
                  <a:lnTo>
                    <a:pt x="109" y="14"/>
                  </a:lnTo>
                  <a:lnTo>
                    <a:pt x="7" y="61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177"/>
            <p:cNvSpPr/>
            <p:nvPr/>
          </p:nvSpPr>
          <p:spPr bwMode="auto">
            <a:xfrm>
              <a:off x="5553072" y="6173776"/>
              <a:ext cx="330200" cy="171449"/>
            </a:xfrm>
            <a:custGeom>
              <a:avLst/>
              <a:gdLst>
                <a:gd name="T0" fmla="*/ 0 w 208"/>
                <a:gd name="T1" fmla="*/ 95 h 108"/>
                <a:gd name="T2" fmla="*/ 203 w 208"/>
                <a:gd name="T3" fmla="*/ 0 h 108"/>
                <a:gd name="T4" fmla="*/ 208 w 208"/>
                <a:gd name="T5" fmla="*/ 14 h 108"/>
                <a:gd name="T6" fmla="*/ 7 w 208"/>
                <a:gd name="T7" fmla="*/ 108 h 108"/>
                <a:gd name="T8" fmla="*/ 0 w 208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8">
                  <a:moveTo>
                    <a:pt x="0" y="95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7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178"/>
            <p:cNvSpPr/>
            <p:nvPr/>
          </p:nvSpPr>
          <p:spPr bwMode="auto">
            <a:xfrm>
              <a:off x="5570535" y="6211876"/>
              <a:ext cx="330200" cy="169863"/>
            </a:xfrm>
            <a:custGeom>
              <a:avLst/>
              <a:gdLst>
                <a:gd name="T0" fmla="*/ 0 w 208"/>
                <a:gd name="T1" fmla="*/ 94 h 107"/>
                <a:gd name="T2" fmla="*/ 203 w 208"/>
                <a:gd name="T3" fmla="*/ 0 h 107"/>
                <a:gd name="T4" fmla="*/ 208 w 208"/>
                <a:gd name="T5" fmla="*/ 14 h 107"/>
                <a:gd name="T6" fmla="*/ 6 w 208"/>
                <a:gd name="T7" fmla="*/ 107 h 107"/>
                <a:gd name="T8" fmla="*/ 0 w 208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7">
                  <a:moveTo>
                    <a:pt x="0" y="94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6" y="107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179"/>
            <p:cNvSpPr/>
            <p:nvPr/>
          </p:nvSpPr>
          <p:spPr bwMode="auto">
            <a:xfrm>
              <a:off x="5570535" y="6211876"/>
              <a:ext cx="330200" cy="169863"/>
            </a:xfrm>
            <a:custGeom>
              <a:avLst/>
              <a:gdLst>
                <a:gd name="T0" fmla="*/ 0 w 208"/>
                <a:gd name="T1" fmla="*/ 94 h 107"/>
                <a:gd name="T2" fmla="*/ 203 w 208"/>
                <a:gd name="T3" fmla="*/ 0 h 107"/>
                <a:gd name="T4" fmla="*/ 208 w 208"/>
                <a:gd name="T5" fmla="*/ 14 h 107"/>
                <a:gd name="T6" fmla="*/ 6 w 208"/>
                <a:gd name="T7" fmla="*/ 107 h 107"/>
                <a:gd name="T8" fmla="*/ 0 w 208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7">
                  <a:moveTo>
                    <a:pt x="0" y="94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6" y="107"/>
                  </a:lnTo>
                  <a:lnTo>
                    <a:pt x="0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180"/>
            <p:cNvSpPr/>
            <p:nvPr/>
          </p:nvSpPr>
          <p:spPr bwMode="auto">
            <a:xfrm>
              <a:off x="5586411" y="6248388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4 w 209"/>
                <a:gd name="T3" fmla="*/ 0 h 108"/>
                <a:gd name="T4" fmla="*/ 209 w 209"/>
                <a:gd name="T5" fmla="*/ 14 h 108"/>
                <a:gd name="T6" fmla="*/ 7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4" y="0"/>
                  </a:lnTo>
                  <a:lnTo>
                    <a:pt x="209" y="14"/>
                  </a:lnTo>
                  <a:lnTo>
                    <a:pt x="7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181"/>
            <p:cNvSpPr/>
            <p:nvPr/>
          </p:nvSpPr>
          <p:spPr bwMode="auto">
            <a:xfrm>
              <a:off x="5586411" y="6248388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4 w 209"/>
                <a:gd name="T3" fmla="*/ 0 h 108"/>
                <a:gd name="T4" fmla="*/ 209 w 209"/>
                <a:gd name="T5" fmla="*/ 14 h 108"/>
                <a:gd name="T6" fmla="*/ 7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4" y="0"/>
                  </a:lnTo>
                  <a:lnTo>
                    <a:pt x="209" y="14"/>
                  </a:lnTo>
                  <a:lnTo>
                    <a:pt x="7" y="108"/>
                  </a:lnTo>
                  <a:lnTo>
                    <a:pt x="0" y="9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182"/>
            <p:cNvSpPr/>
            <p:nvPr/>
          </p:nvSpPr>
          <p:spPr bwMode="auto">
            <a:xfrm>
              <a:off x="5603871" y="6284901"/>
              <a:ext cx="333375" cy="171449"/>
            </a:xfrm>
            <a:custGeom>
              <a:avLst/>
              <a:gdLst>
                <a:gd name="T0" fmla="*/ 0 w 210"/>
                <a:gd name="T1" fmla="*/ 95 h 108"/>
                <a:gd name="T2" fmla="*/ 204 w 210"/>
                <a:gd name="T3" fmla="*/ 0 h 108"/>
                <a:gd name="T4" fmla="*/ 210 w 210"/>
                <a:gd name="T5" fmla="*/ 14 h 108"/>
                <a:gd name="T6" fmla="*/ 7 w 210"/>
                <a:gd name="T7" fmla="*/ 108 h 108"/>
                <a:gd name="T8" fmla="*/ 0 w 210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8">
                  <a:moveTo>
                    <a:pt x="0" y="95"/>
                  </a:moveTo>
                  <a:lnTo>
                    <a:pt x="204" y="0"/>
                  </a:lnTo>
                  <a:lnTo>
                    <a:pt x="210" y="14"/>
                  </a:lnTo>
                  <a:lnTo>
                    <a:pt x="7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183"/>
            <p:cNvSpPr/>
            <p:nvPr/>
          </p:nvSpPr>
          <p:spPr bwMode="auto">
            <a:xfrm>
              <a:off x="5603871" y="6284901"/>
              <a:ext cx="333375" cy="171449"/>
            </a:xfrm>
            <a:custGeom>
              <a:avLst/>
              <a:gdLst>
                <a:gd name="T0" fmla="*/ 0 w 210"/>
                <a:gd name="T1" fmla="*/ 95 h 108"/>
                <a:gd name="T2" fmla="*/ 204 w 210"/>
                <a:gd name="T3" fmla="*/ 0 h 108"/>
                <a:gd name="T4" fmla="*/ 210 w 210"/>
                <a:gd name="T5" fmla="*/ 14 h 108"/>
                <a:gd name="T6" fmla="*/ 7 w 210"/>
                <a:gd name="T7" fmla="*/ 108 h 108"/>
                <a:gd name="T8" fmla="*/ 0 w 210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8">
                  <a:moveTo>
                    <a:pt x="0" y="95"/>
                  </a:moveTo>
                  <a:lnTo>
                    <a:pt x="204" y="0"/>
                  </a:lnTo>
                  <a:lnTo>
                    <a:pt x="210" y="14"/>
                  </a:lnTo>
                  <a:lnTo>
                    <a:pt x="7" y="108"/>
                  </a:lnTo>
                  <a:lnTo>
                    <a:pt x="0" y="9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184"/>
            <p:cNvSpPr/>
            <p:nvPr/>
          </p:nvSpPr>
          <p:spPr bwMode="auto">
            <a:xfrm>
              <a:off x="5621335" y="6324588"/>
              <a:ext cx="333375" cy="168275"/>
            </a:xfrm>
            <a:custGeom>
              <a:avLst/>
              <a:gdLst>
                <a:gd name="T0" fmla="*/ 0 w 210"/>
                <a:gd name="T1" fmla="*/ 94 h 106"/>
                <a:gd name="T2" fmla="*/ 203 w 210"/>
                <a:gd name="T3" fmla="*/ 0 h 106"/>
                <a:gd name="T4" fmla="*/ 210 w 210"/>
                <a:gd name="T5" fmla="*/ 13 h 106"/>
                <a:gd name="T6" fmla="*/ 7 w 210"/>
                <a:gd name="T7" fmla="*/ 106 h 106"/>
                <a:gd name="T8" fmla="*/ 0 w 210"/>
                <a:gd name="T9" fmla="*/ 9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6">
                  <a:moveTo>
                    <a:pt x="0" y="94"/>
                  </a:moveTo>
                  <a:lnTo>
                    <a:pt x="203" y="0"/>
                  </a:lnTo>
                  <a:lnTo>
                    <a:pt x="210" y="13"/>
                  </a:lnTo>
                  <a:lnTo>
                    <a:pt x="7" y="106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185"/>
            <p:cNvSpPr/>
            <p:nvPr/>
          </p:nvSpPr>
          <p:spPr bwMode="auto">
            <a:xfrm>
              <a:off x="5621335" y="6324588"/>
              <a:ext cx="333375" cy="168275"/>
            </a:xfrm>
            <a:custGeom>
              <a:avLst/>
              <a:gdLst>
                <a:gd name="T0" fmla="*/ 0 w 210"/>
                <a:gd name="T1" fmla="*/ 94 h 106"/>
                <a:gd name="T2" fmla="*/ 203 w 210"/>
                <a:gd name="T3" fmla="*/ 0 h 106"/>
                <a:gd name="T4" fmla="*/ 210 w 210"/>
                <a:gd name="T5" fmla="*/ 13 h 106"/>
                <a:gd name="T6" fmla="*/ 7 w 210"/>
                <a:gd name="T7" fmla="*/ 106 h 106"/>
                <a:gd name="T8" fmla="*/ 0 w 210"/>
                <a:gd name="T9" fmla="*/ 9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6">
                  <a:moveTo>
                    <a:pt x="0" y="94"/>
                  </a:moveTo>
                  <a:lnTo>
                    <a:pt x="203" y="0"/>
                  </a:lnTo>
                  <a:lnTo>
                    <a:pt x="210" y="13"/>
                  </a:lnTo>
                  <a:lnTo>
                    <a:pt x="7" y="106"/>
                  </a:lnTo>
                  <a:lnTo>
                    <a:pt x="0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186"/>
            <p:cNvSpPr/>
            <p:nvPr/>
          </p:nvSpPr>
          <p:spPr bwMode="auto">
            <a:xfrm>
              <a:off x="5640384" y="6361101"/>
              <a:ext cx="331788" cy="171449"/>
            </a:xfrm>
            <a:custGeom>
              <a:avLst/>
              <a:gdLst>
                <a:gd name="T0" fmla="*/ 0 w 209"/>
                <a:gd name="T1" fmla="*/ 94 h 108"/>
                <a:gd name="T2" fmla="*/ 202 w 209"/>
                <a:gd name="T3" fmla="*/ 0 h 108"/>
                <a:gd name="T4" fmla="*/ 209 w 209"/>
                <a:gd name="T5" fmla="*/ 13 h 108"/>
                <a:gd name="T6" fmla="*/ 6 w 209"/>
                <a:gd name="T7" fmla="*/ 108 h 108"/>
                <a:gd name="T8" fmla="*/ 0 w 209"/>
                <a:gd name="T9" fmla="*/ 9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4"/>
                  </a:moveTo>
                  <a:lnTo>
                    <a:pt x="202" y="0"/>
                  </a:lnTo>
                  <a:lnTo>
                    <a:pt x="209" y="13"/>
                  </a:lnTo>
                  <a:lnTo>
                    <a:pt x="6" y="108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187"/>
            <p:cNvSpPr/>
            <p:nvPr/>
          </p:nvSpPr>
          <p:spPr bwMode="auto">
            <a:xfrm>
              <a:off x="5640384" y="6361101"/>
              <a:ext cx="331788" cy="171449"/>
            </a:xfrm>
            <a:custGeom>
              <a:avLst/>
              <a:gdLst>
                <a:gd name="T0" fmla="*/ 0 w 209"/>
                <a:gd name="T1" fmla="*/ 94 h 108"/>
                <a:gd name="T2" fmla="*/ 202 w 209"/>
                <a:gd name="T3" fmla="*/ 0 h 108"/>
                <a:gd name="T4" fmla="*/ 209 w 209"/>
                <a:gd name="T5" fmla="*/ 13 h 108"/>
                <a:gd name="T6" fmla="*/ 6 w 209"/>
                <a:gd name="T7" fmla="*/ 108 h 108"/>
                <a:gd name="T8" fmla="*/ 0 w 209"/>
                <a:gd name="T9" fmla="*/ 9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4"/>
                  </a:moveTo>
                  <a:lnTo>
                    <a:pt x="202" y="0"/>
                  </a:lnTo>
                  <a:lnTo>
                    <a:pt x="209" y="13"/>
                  </a:lnTo>
                  <a:lnTo>
                    <a:pt x="6" y="108"/>
                  </a:lnTo>
                  <a:lnTo>
                    <a:pt x="0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188"/>
            <p:cNvSpPr/>
            <p:nvPr/>
          </p:nvSpPr>
          <p:spPr bwMode="auto">
            <a:xfrm>
              <a:off x="5657847" y="6399200"/>
              <a:ext cx="331788" cy="169863"/>
            </a:xfrm>
            <a:custGeom>
              <a:avLst/>
              <a:gdLst>
                <a:gd name="T0" fmla="*/ 0 w 209"/>
                <a:gd name="T1" fmla="*/ 93 h 107"/>
                <a:gd name="T2" fmla="*/ 202 w 209"/>
                <a:gd name="T3" fmla="*/ 0 h 107"/>
                <a:gd name="T4" fmla="*/ 209 w 209"/>
                <a:gd name="T5" fmla="*/ 12 h 107"/>
                <a:gd name="T6" fmla="*/ 6 w 209"/>
                <a:gd name="T7" fmla="*/ 107 h 107"/>
                <a:gd name="T8" fmla="*/ 0 w 209"/>
                <a:gd name="T9" fmla="*/ 9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7">
                  <a:moveTo>
                    <a:pt x="0" y="93"/>
                  </a:moveTo>
                  <a:lnTo>
                    <a:pt x="202" y="0"/>
                  </a:lnTo>
                  <a:lnTo>
                    <a:pt x="209" y="12"/>
                  </a:lnTo>
                  <a:lnTo>
                    <a:pt x="6" y="107"/>
                  </a:lnTo>
                  <a:lnTo>
                    <a:pt x="0" y="93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189"/>
            <p:cNvSpPr/>
            <p:nvPr/>
          </p:nvSpPr>
          <p:spPr bwMode="auto">
            <a:xfrm>
              <a:off x="5657847" y="6399200"/>
              <a:ext cx="331788" cy="169863"/>
            </a:xfrm>
            <a:custGeom>
              <a:avLst/>
              <a:gdLst>
                <a:gd name="T0" fmla="*/ 0 w 209"/>
                <a:gd name="T1" fmla="*/ 93 h 107"/>
                <a:gd name="T2" fmla="*/ 202 w 209"/>
                <a:gd name="T3" fmla="*/ 0 h 107"/>
                <a:gd name="T4" fmla="*/ 209 w 209"/>
                <a:gd name="T5" fmla="*/ 12 h 107"/>
                <a:gd name="T6" fmla="*/ 6 w 209"/>
                <a:gd name="T7" fmla="*/ 107 h 107"/>
                <a:gd name="T8" fmla="*/ 0 w 209"/>
                <a:gd name="T9" fmla="*/ 9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7">
                  <a:moveTo>
                    <a:pt x="0" y="93"/>
                  </a:moveTo>
                  <a:lnTo>
                    <a:pt x="202" y="0"/>
                  </a:lnTo>
                  <a:lnTo>
                    <a:pt x="209" y="12"/>
                  </a:lnTo>
                  <a:lnTo>
                    <a:pt x="6" y="107"/>
                  </a:lnTo>
                  <a:lnTo>
                    <a:pt x="0" y="9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190"/>
            <p:cNvSpPr/>
            <p:nvPr/>
          </p:nvSpPr>
          <p:spPr bwMode="auto">
            <a:xfrm>
              <a:off x="5675310" y="6480163"/>
              <a:ext cx="236537" cy="127000"/>
            </a:xfrm>
            <a:custGeom>
              <a:avLst/>
              <a:gdLst>
                <a:gd name="T0" fmla="*/ 0 w 149"/>
                <a:gd name="T1" fmla="*/ 67 h 80"/>
                <a:gd name="T2" fmla="*/ 142 w 149"/>
                <a:gd name="T3" fmla="*/ 0 h 80"/>
                <a:gd name="T4" fmla="*/ 149 w 149"/>
                <a:gd name="T5" fmla="*/ 14 h 80"/>
                <a:gd name="T6" fmla="*/ 5 w 149"/>
                <a:gd name="T7" fmla="*/ 80 h 80"/>
                <a:gd name="T8" fmla="*/ 0 w 149"/>
                <a:gd name="T9" fmla="*/ 6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80">
                  <a:moveTo>
                    <a:pt x="0" y="67"/>
                  </a:moveTo>
                  <a:lnTo>
                    <a:pt x="142" y="0"/>
                  </a:lnTo>
                  <a:lnTo>
                    <a:pt x="149" y="14"/>
                  </a:lnTo>
                  <a:lnTo>
                    <a:pt x="5" y="80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193"/>
            <p:cNvSpPr/>
            <p:nvPr/>
          </p:nvSpPr>
          <p:spPr bwMode="auto">
            <a:xfrm>
              <a:off x="5892797" y="6069002"/>
              <a:ext cx="49213" cy="42862"/>
            </a:xfrm>
            <a:custGeom>
              <a:avLst/>
              <a:gdLst>
                <a:gd name="T0" fmla="*/ 13 w 23"/>
                <a:gd name="T1" fmla="*/ 0 h 20"/>
                <a:gd name="T2" fmla="*/ 9 w 23"/>
                <a:gd name="T3" fmla="*/ 6 h 20"/>
                <a:gd name="T4" fmla="*/ 3 w 23"/>
                <a:gd name="T5" fmla="*/ 6 h 20"/>
                <a:gd name="T6" fmla="*/ 0 w 23"/>
                <a:gd name="T7" fmla="*/ 9 h 20"/>
                <a:gd name="T8" fmla="*/ 3 w 23"/>
                <a:gd name="T9" fmla="*/ 11 h 20"/>
                <a:gd name="T10" fmla="*/ 3 w 23"/>
                <a:gd name="T11" fmla="*/ 11 h 20"/>
                <a:gd name="T12" fmla="*/ 9 w 23"/>
                <a:gd name="T13" fmla="*/ 11 h 20"/>
                <a:gd name="T14" fmla="*/ 23 w 23"/>
                <a:gd name="T15" fmla="*/ 20 h 20"/>
                <a:gd name="T16" fmla="*/ 13 w 23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0">
                  <a:moveTo>
                    <a:pt x="13" y="0"/>
                  </a:moveTo>
                  <a:cubicBezTo>
                    <a:pt x="11" y="2"/>
                    <a:pt x="10" y="4"/>
                    <a:pt x="9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7"/>
                    <a:pt x="0" y="9"/>
                  </a:cubicBezTo>
                  <a:cubicBezTo>
                    <a:pt x="0" y="10"/>
                    <a:pt x="1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11" y="16"/>
                    <a:pt x="16" y="19"/>
                    <a:pt x="23" y="20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D4D9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195"/>
            <p:cNvSpPr/>
            <p:nvPr/>
          </p:nvSpPr>
          <p:spPr bwMode="auto">
            <a:xfrm>
              <a:off x="6129334" y="6302363"/>
              <a:ext cx="525463" cy="128588"/>
            </a:xfrm>
            <a:custGeom>
              <a:avLst/>
              <a:gdLst>
                <a:gd name="T0" fmla="*/ 329 w 331"/>
                <a:gd name="T1" fmla="*/ 0 h 81"/>
                <a:gd name="T2" fmla="*/ 0 w 331"/>
                <a:gd name="T3" fmla="*/ 7 h 81"/>
                <a:gd name="T4" fmla="*/ 34 w 331"/>
                <a:gd name="T5" fmla="*/ 81 h 81"/>
                <a:gd name="T6" fmla="*/ 61 w 331"/>
                <a:gd name="T7" fmla="*/ 80 h 81"/>
                <a:gd name="T8" fmla="*/ 62 w 331"/>
                <a:gd name="T9" fmla="*/ 80 h 81"/>
                <a:gd name="T10" fmla="*/ 83 w 331"/>
                <a:gd name="T11" fmla="*/ 80 h 81"/>
                <a:gd name="T12" fmla="*/ 87 w 331"/>
                <a:gd name="T13" fmla="*/ 80 h 81"/>
                <a:gd name="T14" fmla="*/ 103 w 331"/>
                <a:gd name="T15" fmla="*/ 80 h 81"/>
                <a:gd name="T16" fmla="*/ 171 w 331"/>
                <a:gd name="T17" fmla="*/ 77 h 81"/>
                <a:gd name="T18" fmla="*/ 178 w 331"/>
                <a:gd name="T19" fmla="*/ 77 h 81"/>
                <a:gd name="T20" fmla="*/ 232 w 331"/>
                <a:gd name="T21" fmla="*/ 76 h 81"/>
                <a:gd name="T22" fmla="*/ 234 w 331"/>
                <a:gd name="T23" fmla="*/ 76 h 81"/>
                <a:gd name="T24" fmla="*/ 291 w 331"/>
                <a:gd name="T25" fmla="*/ 76 h 81"/>
                <a:gd name="T26" fmla="*/ 291 w 331"/>
                <a:gd name="T27" fmla="*/ 76 h 81"/>
                <a:gd name="T28" fmla="*/ 331 w 331"/>
                <a:gd name="T29" fmla="*/ 74 h 81"/>
                <a:gd name="T30" fmla="*/ 329 w 331"/>
                <a:gd name="T3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31" h="81">
                  <a:moveTo>
                    <a:pt x="329" y="0"/>
                  </a:moveTo>
                  <a:lnTo>
                    <a:pt x="0" y="7"/>
                  </a:lnTo>
                  <a:lnTo>
                    <a:pt x="34" y="81"/>
                  </a:lnTo>
                  <a:lnTo>
                    <a:pt x="61" y="80"/>
                  </a:lnTo>
                  <a:lnTo>
                    <a:pt x="62" y="80"/>
                  </a:lnTo>
                  <a:lnTo>
                    <a:pt x="83" y="80"/>
                  </a:lnTo>
                  <a:lnTo>
                    <a:pt x="87" y="80"/>
                  </a:lnTo>
                  <a:lnTo>
                    <a:pt x="103" y="80"/>
                  </a:lnTo>
                  <a:lnTo>
                    <a:pt x="171" y="77"/>
                  </a:lnTo>
                  <a:lnTo>
                    <a:pt x="178" y="77"/>
                  </a:lnTo>
                  <a:lnTo>
                    <a:pt x="232" y="76"/>
                  </a:lnTo>
                  <a:lnTo>
                    <a:pt x="234" y="76"/>
                  </a:lnTo>
                  <a:lnTo>
                    <a:pt x="291" y="76"/>
                  </a:lnTo>
                  <a:lnTo>
                    <a:pt x="291" y="76"/>
                  </a:lnTo>
                  <a:lnTo>
                    <a:pt x="331" y="74"/>
                  </a:lnTo>
                  <a:lnTo>
                    <a:pt x="3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197"/>
            <p:cNvSpPr/>
            <p:nvPr/>
          </p:nvSpPr>
          <p:spPr bwMode="auto">
            <a:xfrm>
              <a:off x="6037260" y="6313476"/>
              <a:ext cx="146049" cy="120650"/>
            </a:xfrm>
            <a:custGeom>
              <a:avLst/>
              <a:gdLst>
                <a:gd name="T0" fmla="*/ 58 w 92"/>
                <a:gd name="T1" fmla="*/ 0 h 76"/>
                <a:gd name="T2" fmla="*/ 0 w 92"/>
                <a:gd name="T3" fmla="*/ 1 h 76"/>
                <a:gd name="T4" fmla="*/ 34 w 92"/>
                <a:gd name="T5" fmla="*/ 76 h 76"/>
                <a:gd name="T6" fmla="*/ 62 w 92"/>
                <a:gd name="T7" fmla="*/ 74 h 76"/>
                <a:gd name="T8" fmla="*/ 63 w 92"/>
                <a:gd name="T9" fmla="*/ 74 h 76"/>
                <a:gd name="T10" fmla="*/ 92 w 92"/>
                <a:gd name="T11" fmla="*/ 74 h 76"/>
                <a:gd name="T12" fmla="*/ 58 w 92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76">
                  <a:moveTo>
                    <a:pt x="58" y="0"/>
                  </a:moveTo>
                  <a:lnTo>
                    <a:pt x="0" y="1"/>
                  </a:lnTo>
                  <a:lnTo>
                    <a:pt x="34" y="76"/>
                  </a:lnTo>
                  <a:lnTo>
                    <a:pt x="62" y="74"/>
                  </a:lnTo>
                  <a:lnTo>
                    <a:pt x="63" y="74"/>
                  </a:lnTo>
                  <a:lnTo>
                    <a:pt x="92" y="74"/>
                  </a:lnTo>
                  <a:lnTo>
                    <a:pt x="5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199"/>
            <p:cNvSpPr/>
            <p:nvPr/>
          </p:nvSpPr>
          <p:spPr bwMode="auto">
            <a:xfrm>
              <a:off x="5922960" y="6315063"/>
              <a:ext cx="168275" cy="120650"/>
            </a:xfrm>
            <a:custGeom>
              <a:avLst/>
              <a:gdLst>
                <a:gd name="T0" fmla="*/ 72 w 106"/>
                <a:gd name="T1" fmla="*/ 0 h 76"/>
                <a:gd name="T2" fmla="*/ 0 w 106"/>
                <a:gd name="T3" fmla="*/ 2 h 76"/>
                <a:gd name="T4" fmla="*/ 0 w 106"/>
                <a:gd name="T5" fmla="*/ 11 h 76"/>
                <a:gd name="T6" fmla="*/ 13 w 106"/>
                <a:gd name="T7" fmla="*/ 6 h 76"/>
                <a:gd name="T8" fmla="*/ 20 w 106"/>
                <a:gd name="T9" fmla="*/ 19 h 76"/>
                <a:gd name="T10" fmla="*/ 0 w 106"/>
                <a:gd name="T11" fmla="*/ 27 h 76"/>
                <a:gd name="T12" fmla="*/ 1 w 106"/>
                <a:gd name="T13" fmla="*/ 39 h 76"/>
                <a:gd name="T14" fmla="*/ 24 w 106"/>
                <a:gd name="T15" fmla="*/ 29 h 76"/>
                <a:gd name="T16" fmla="*/ 31 w 106"/>
                <a:gd name="T17" fmla="*/ 42 h 76"/>
                <a:gd name="T18" fmla="*/ 1 w 106"/>
                <a:gd name="T19" fmla="*/ 56 h 76"/>
                <a:gd name="T20" fmla="*/ 1 w 106"/>
                <a:gd name="T21" fmla="*/ 68 h 76"/>
                <a:gd name="T22" fmla="*/ 35 w 106"/>
                <a:gd name="T23" fmla="*/ 53 h 76"/>
                <a:gd name="T24" fmla="*/ 42 w 106"/>
                <a:gd name="T25" fmla="*/ 65 h 76"/>
                <a:gd name="T26" fmla="*/ 20 w 106"/>
                <a:gd name="T27" fmla="*/ 76 h 76"/>
                <a:gd name="T28" fmla="*/ 26 w 106"/>
                <a:gd name="T29" fmla="*/ 76 h 76"/>
                <a:gd name="T30" fmla="*/ 41 w 106"/>
                <a:gd name="T31" fmla="*/ 76 h 76"/>
                <a:gd name="T32" fmla="*/ 49 w 106"/>
                <a:gd name="T33" fmla="*/ 75 h 76"/>
                <a:gd name="T34" fmla="*/ 74 w 106"/>
                <a:gd name="T35" fmla="*/ 75 h 76"/>
                <a:gd name="T36" fmla="*/ 77 w 106"/>
                <a:gd name="T37" fmla="*/ 75 h 76"/>
                <a:gd name="T38" fmla="*/ 106 w 106"/>
                <a:gd name="T39" fmla="*/ 75 h 76"/>
                <a:gd name="T40" fmla="*/ 72 w 106"/>
                <a:gd name="T4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6" h="76">
                  <a:moveTo>
                    <a:pt x="72" y="0"/>
                  </a:moveTo>
                  <a:lnTo>
                    <a:pt x="0" y="2"/>
                  </a:lnTo>
                  <a:lnTo>
                    <a:pt x="0" y="11"/>
                  </a:lnTo>
                  <a:lnTo>
                    <a:pt x="13" y="6"/>
                  </a:lnTo>
                  <a:lnTo>
                    <a:pt x="20" y="19"/>
                  </a:lnTo>
                  <a:lnTo>
                    <a:pt x="0" y="27"/>
                  </a:lnTo>
                  <a:lnTo>
                    <a:pt x="1" y="39"/>
                  </a:lnTo>
                  <a:lnTo>
                    <a:pt x="24" y="29"/>
                  </a:lnTo>
                  <a:lnTo>
                    <a:pt x="31" y="42"/>
                  </a:lnTo>
                  <a:lnTo>
                    <a:pt x="1" y="56"/>
                  </a:lnTo>
                  <a:lnTo>
                    <a:pt x="1" y="68"/>
                  </a:lnTo>
                  <a:lnTo>
                    <a:pt x="35" y="53"/>
                  </a:lnTo>
                  <a:lnTo>
                    <a:pt x="42" y="65"/>
                  </a:lnTo>
                  <a:lnTo>
                    <a:pt x="20" y="76"/>
                  </a:lnTo>
                  <a:lnTo>
                    <a:pt x="26" y="76"/>
                  </a:lnTo>
                  <a:lnTo>
                    <a:pt x="41" y="76"/>
                  </a:lnTo>
                  <a:lnTo>
                    <a:pt x="49" y="75"/>
                  </a:lnTo>
                  <a:lnTo>
                    <a:pt x="74" y="75"/>
                  </a:lnTo>
                  <a:lnTo>
                    <a:pt x="77" y="75"/>
                  </a:lnTo>
                  <a:lnTo>
                    <a:pt x="106" y="75"/>
                  </a:lnTo>
                  <a:lnTo>
                    <a:pt x="7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200"/>
            <p:cNvSpPr/>
            <p:nvPr/>
          </p:nvSpPr>
          <p:spPr bwMode="auto">
            <a:xfrm>
              <a:off x="5922960" y="6324588"/>
              <a:ext cx="31750" cy="33338"/>
            </a:xfrm>
            <a:custGeom>
              <a:avLst/>
              <a:gdLst>
                <a:gd name="T0" fmla="*/ 13 w 20"/>
                <a:gd name="T1" fmla="*/ 0 h 21"/>
                <a:gd name="T2" fmla="*/ 0 w 20"/>
                <a:gd name="T3" fmla="*/ 5 h 21"/>
                <a:gd name="T4" fmla="*/ 0 w 20"/>
                <a:gd name="T5" fmla="*/ 21 h 21"/>
                <a:gd name="T6" fmla="*/ 20 w 20"/>
                <a:gd name="T7" fmla="*/ 13 h 21"/>
                <a:gd name="T8" fmla="*/ 13 w 20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1">
                  <a:moveTo>
                    <a:pt x="13" y="0"/>
                  </a:moveTo>
                  <a:lnTo>
                    <a:pt x="0" y="5"/>
                  </a:lnTo>
                  <a:lnTo>
                    <a:pt x="0" y="21"/>
                  </a:lnTo>
                  <a:lnTo>
                    <a:pt x="2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201"/>
            <p:cNvSpPr/>
            <p:nvPr/>
          </p:nvSpPr>
          <p:spPr bwMode="auto">
            <a:xfrm>
              <a:off x="5922960" y="6324588"/>
              <a:ext cx="31750" cy="33338"/>
            </a:xfrm>
            <a:custGeom>
              <a:avLst/>
              <a:gdLst>
                <a:gd name="T0" fmla="*/ 13 w 20"/>
                <a:gd name="T1" fmla="*/ 0 h 21"/>
                <a:gd name="T2" fmla="*/ 0 w 20"/>
                <a:gd name="T3" fmla="*/ 5 h 21"/>
                <a:gd name="T4" fmla="*/ 0 w 20"/>
                <a:gd name="T5" fmla="*/ 21 h 21"/>
                <a:gd name="T6" fmla="*/ 20 w 20"/>
                <a:gd name="T7" fmla="*/ 13 h 21"/>
                <a:gd name="T8" fmla="*/ 13 w 20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1">
                  <a:moveTo>
                    <a:pt x="13" y="0"/>
                  </a:moveTo>
                  <a:lnTo>
                    <a:pt x="0" y="5"/>
                  </a:lnTo>
                  <a:lnTo>
                    <a:pt x="0" y="21"/>
                  </a:lnTo>
                  <a:lnTo>
                    <a:pt x="20" y="13"/>
                  </a:lnTo>
                  <a:lnTo>
                    <a:pt x="1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202"/>
            <p:cNvSpPr/>
            <p:nvPr/>
          </p:nvSpPr>
          <p:spPr bwMode="auto">
            <a:xfrm>
              <a:off x="5924546" y="6361101"/>
              <a:ext cx="47624" cy="42862"/>
            </a:xfrm>
            <a:custGeom>
              <a:avLst/>
              <a:gdLst>
                <a:gd name="T0" fmla="*/ 23 w 30"/>
                <a:gd name="T1" fmla="*/ 0 h 27"/>
                <a:gd name="T2" fmla="*/ 0 w 30"/>
                <a:gd name="T3" fmla="*/ 10 h 27"/>
                <a:gd name="T4" fmla="*/ 0 w 30"/>
                <a:gd name="T5" fmla="*/ 27 h 27"/>
                <a:gd name="T6" fmla="*/ 30 w 30"/>
                <a:gd name="T7" fmla="*/ 13 h 27"/>
                <a:gd name="T8" fmla="*/ 23 w 3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7">
                  <a:moveTo>
                    <a:pt x="23" y="0"/>
                  </a:moveTo>
                  <a:lnTo>
                    <a:pt x="0" y="10"/>
                  </a:lnTo>
                  <a:lnTo>
                    <a:pt x="0" y="27"/>
                  </a:lnTo>
                  <a:lnTo>
                    <a:pt x="30" y="13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203"/>
            <p:cNvSpPr/>
            <p:nvPr/>
          </p:nvSpPr>
          <p:spPr bwMode="auto">
            <a:xfrm>
              <a:off x="5924546" y="6361101"/>
              <a:ext cx="47624" cy="42862"/>
            </a:xfrm>
            <a:custGeom>
              <a:avLst/>
              <a:gdLst>
                <a:gd name="T0" fmla="*/ 23 w 30"/>
                <a:gd name="T1" fmla="*/ 0 h 27"/>
                <a:gd name="T2" fmla="*/ 0 w 30"/>
                <a:gd name="T3" fmla="*/ 10 h 27"/>
                <a:gd name="T4" fmla="*/ 0 w 30"/>
                <a:gd name="T5" fmla="*/ 27 h 27"/>
                <a:gd name="T6" fmla="*/ 30 w 30"/>
                <a:gd name="T7" fmla="*/ 13 h 27"/>
                <a:gd name="T8" fmla="*/ 23 w 3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7">
                  <a:moveTo>
                    <a:pt x="23" y="0"/>
                  </a:moveTo>
                  <a:lnTo>
                    <a:pt x="0" y="10"/>
                  </a:lnTo>
                  <a:lnTo>
                    <a:pt x="0" y="27"/>
                  </a:lnTo>
                  <a:lnTo>
                    <a:pt x="30" y="13"/>
                  </a:lnTo>
                  <a:lnTo>
                    <a:pt x="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204"/>
            <p:cNvSpPr/>
            <p:nvPr/>
          </p:nvSpPr>
          <p:spPr bwMode="auto">
            <a:xfrm>
              <a:off x="5924546" y="6399200"/>
              <a:ext cx="65088" cy="36513"/>
            </a:xfrm>
            <a:custGeom>
              <a:avLst/>
              <a:gdLst>
                <a:gd name="T0" fmla="*/ 34 w 41"/>
                <a:gd name="T1" fmla="*/ 0 h 23"/>
                <a:gd name="T2" fmla="*/ 0 w 41"/>
                <a:gd name="T3" fmla="*/ 15 h 23"/>
                <a:gd name="T4" fmla="*/ 0 w 41"/>
                <a:gd name="T5" fmla="*/ 23 h 23"/>
                <a:gd name="T6" fmla="*/ 19 w 41"/>
                <a:gd name="T7" fmla="*/ 23 h 23"/>
                <a:gd name="T8" fmla="*/ 41 w 41"/>
                <a:gd name="T9" fmla="*/ 12 h 23"/>
                <a:gd name="T10" fmla="*/ 34 w 41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3">
                  <a:moveTo>
                    <a:pt x="34" y="0"/>
                  </a:moveTo>
                  <a:lnTo>
                    <a:pt x="0" y="15"/>
                  </a:lnTo>
                  <a:lnTo>
                    <a:pt x="0" y="23"/>
                  </a:lnTo>
                  <a:lnTo>
                    <a:pt x="19" y="23"/>
                  </a:lnTo>
                  <a:lnTo>
                    <a:pt x="41" y="12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188" name="Group 406"/>
            <p:cNvGrpSpPr/>
            <p:nvPr/>
          </p:nvGrpSpPr>
          <p:grpSpPr bwMode="auto">
            <a:xfrm>
              <a:off x="3097209" y="1849434"/>
              <a:ext cx="6684960" cy="4586279"/>
              <a:chOff x="1951" y="1165"/>
              <a:chExt cx="4211" cy="2889"/>
            </a:xfrm>
          </p:grpSpPr>
          <p:sp>
            <p:nvSpPr>
              <p:cNvPr id="397" name="Freeform 206"/>
              <p:cNvSpPr/>
              <p:nvPr/>
            </p:nvSpPr>
            <p:spPr bwMode="auto">
              <a:xfrm>
                <a:off x="3732" y="4031"/>
                <a:ext cx="41" cy="23"/>
              </a:xfrm>
              <a:custGeom>
                <a:avLst/>
                <a:gdLst>
                  <a:gd name="T0" fmla="*/ 34 w 41"/>
                  <a:gd name="T1" fmla="*/ 0 h 23"/>
                  <a:gd name="T2" fmla="*/ 0 w 41"/>
                  <a:gd name="T3" fmla="*/ 15 h 23"/>
                  <a:gd name="T4" fmla="*/ 0 w 41"/>
                  <a:gd name="T5" fmla="*/ 23 h 23"/>
                  <a:gd name="T6" fmla="*/ 19 w 41"/>
                  <a:gd name="T7" fmla="*/ 23 h 23"/>
                  <a:gd name="T8" fmla="*/ 41 w 41"/>
                  <a:gd name="T9" fmla="*/ 12 h 23"/>
                  <a:gd name="T10" fmla="*/ 34 w 41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23">
                    <a:moveTo>
                      <a:pt x="34" y="0"/>
                    </a:moveTo>
                    <a:lnTo>
                      <a:pt x="0" y="15"/>
                    </a:lnTo>
                    <a:lnTo>
                      <a:pt x="0" y="23"/>
                    </a:lnTo>
                    <a:lnTo>
                      <a:pt x="19" y="23"/>
                    </a:lnTo>
                    <a:lnTo>
                      <a:pt x="41" y="12"/>
                    </a:lnTo>
                    <a:lnTo>
                      <a:pt x="3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8" name="Freeform 208"/>
              <p:cNvSpPr/>
              <p:nvPr/>
            </p:nvSpPr>
            <p:spPr bwMode="auto">
              <a:xfrm>
                <a:off x="3823" y="3893"/>
                <a:ext cx="378" cy="50"/>
              </a:xfrm>
              <a:custGeom>
                <a:avLst/>
                <a:gdLst>
                  <a:gd name="T0" fmla="*/ 327 w 378"/>
                  <a:gd name="T1" fmla="*/ 0 h 50"/>
                  <a:gd name="T2" fmla="*/ 0 w 378"/>
                  <a:gd name="T3" fmla="*/ 5 h 50"/>
                  <a:gd name="T4" fmla="*/ 22 w 378"/>
                  <a:gd name="T5" fmla="*/ 50 h 50"/>
                  <a:gd name="T6" fmla="*/ 327 w 378"/>
                  <a:gd name="T7" fmla="*/ 46 h 50"/>
                  <a:gd name="T8" fmla="*/ 378 w 378"/>
                  <a:gd name="T9" fmla="*/ 22 h 50"/>
                  <a:gd name="T10" fmla="*/ 361 w 378"/>
                  <a:gd name="T11" fmla="*/ 15 h 50"/>
                  <a:gd name="T12" fmla="*/ 327 w 378"/>
                  <a:gd name="T13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8" h="50">
                    <a:moveTo>
                      <a:pt x="327" y="0"/>
                    </a:moveTo>
                    <a:lnTo>
                      <a:pt x="0" y="5"/>
                    </a:lnTo>
                    <a:lnTo>
                      <a:pt x="22" y="50"/>
                    </a:lnTo>
                    <a:lnTo>
                      <a:pt x="327" y="46"/>
                    </a:lnTo>
                    <a:lnTo>
                      <a:pt x="378" y="22"/>
                    </a:lnTo>
                    <a:lnTo>
                      <a:pt x="361" y="15"/>
                    </a:lnTo>
                    <a:lnTo>
                      <a:pt x="32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9" name="Freeform 210"/>
              <p:cNvSpPr/>
              <p:nvPr/>
            </p:nvSpPr>
            <p:spPr bwMode="auto">
              <a:xfrm>
                <a:off x="3766" y="3898"/>
                <a:ext cx="79" cy="45"/>
              </a:xfrm>
              <a:custGeom>
                <a:avLst/>
                <a:gdLst>
                  <a:gd name="T0" fmla="*/ 57 w 79"/>
                  <a:gd name="T1" fmla="*/ 0 h 45"/>
                  <a:gd name="T2" fmla="*/ 0 w 79"/>
                  <a:gd name="T3" fmla="*/ 0 h 45"/>
                  <a:gd name="T4" fmla="*/ 20 w 79"/>
                  <a:gd name="T5" fmla="*/ 45 h 45"/>
                  <a:gd name="T6" fmla="*/ 79 w 79"/>
                  <a:gd name="T7" fmla="*/ 45 h 45"/>
                  <a:gd name="T8" fmla="*/ 57 w 79"/>
                  <a:gd name="T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45">
                    <a:moveTo>
                      <a:pt x="57" y="0"/>
                    </a:moveTo>
                    <a:lnTo>
                      <a:pt x="0" y="0"/>
                    </a:lnTo>
                    <a:lnTo>
                      <a:pt x="20" y="45"/>
                    </a:lnTo>
                    <a:lnTo>
                      <a:pt x="79" y="45"/>
                    </a:lnTo>
                    <a:lnTo>
                      <a:pt x="5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0" name="Freeform 212"/>
              <p:cNvSpPr/>
              <p:nvPr/>
            </p:nvSpPr>
            <p:spPr bwMode="auto">
              <a:xfrm>
                <a:off x="3720" y="3936"/>
                <a:ext cx="5" cy="7"/>
              </a:xfrm>
              <a:custGeom>
                <a:avLst/>
                <a:gdLst>
                  <a:gd name="T0" fmla="*/ 2 w 4"/>
                  <a:gd name="T1" fmla="*/ 0 h 5"/>
                  <a:gd name="T2" fmla="*/ 0 w 4"/>
                  <a:gd name="T3" fmla="*/ 1 h 5"/>
                  <a:gd name="T4" fmla="*/ 4 w 4"/>
                  <a:gd name="T5" fmla="*/ 5 h 5"/>
                  <a:gd name="T6" fmla="*/ 2 w 4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3"/>
                      <a:pt x="2" y="4"/>
                      <a:pt x="4" y="5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AAAE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1" name="Freeform 213"/>
              <p:cNvSpPr/>
              <p:nvPr/>
            </p:nvSpPr>
            <p:spPr bwMode="auto">
              <a:xfrm>
                <a:off x="3674" y="3785"/>
                <a:ext cx="22" cy="8"/>
              </a:xfrm>
              <a:custGeom>
                <a:avLst/>
                <a:gdLst>
                  <a:gd name="T0" fmla="*/ 2 w 16"/>
                  <a:gd name="T1" fmla="*/ 6 h 6"/>
                  <a:gd name="T2" fmla="*/ 0 w 16"/>
                  <a:gd name="T3" fmla="*/ 3 h 6"/>
                  <a:gd name="T4" fmla="*/ 2 w 16"/>
                  <a:gd name="T5" fmla="*/ 0 h 6"/>
                  <a:gd name="T6" fmla="*/ 13 w 16"/>
                  <a:gd name="T7" fmla="*/ 0 h 6"/>
                  <a:gd name="T8" fmla="*/ 16 w 16"/>
                  <a:gd name="T9" fmla="*/ 3 h 6"/>
                  <a:gd name="T10" fmla="*/ 13 w 16"/>
                  <a:gd name="T11" fmla="*/ 6 h 6"/>
                  <a:gd name="T12" fmla="*/ 2 w 16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6">
                    <a:moveTo>
                      <a:pt x="2" y="6"/>
                    </a:moveTo>
                    <a:cubicBezTo>
                      <a:pt x="1" y="6"/>
                      <a:pt x="0" y="5"/>
                      <a:pt x="0" y="3"/>
                    </a:cubicBezTo>
                    <a:cubicBezTo>
                      <a:pt x="0" y="2"/>
                      <a:pt x="1" y="0"/>
                      <a:pt x="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5" y="0"/>
                      <a:pt x="16" y="1"/>
                      <a:pt x="16" y="3"/>
                    </a:cubicBezTo>
                    <a:cubicBezTo>
                      <a:pt x="16" y="4"/>
                      <a:pt x="15" y="6"/>
                      <a:pt x="13" y="6"/>
                    </a:cubicBezTo>
                    <a:lnTo>
                      <a:pt x="2" y="6"/>
                    </a:lnTo>
                    <a:close/>
                  </a:path>
                </a:pathLst>
              </a:custGeom>
              <a:solidFill>
                <a:srgbClr val="648C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2" name="Freeform 214"/>
              <p:cNvSpPr/>
              <p:nvPr/>
            </p:nvSpPr>
            <p:spPr bwMode="auto">
              <a:xfrm>
                <a:off x="3685" y="3765"/>
                <a:ext cx="474" cy="40"/>
              </a:xfrm>
              <a:custGeom>
                <a:avLst/>
                <a:gdLst>
                  <a:gd name="T0" fmla="*/ 18 w 350"/>
                  <a:gd name="T1" fmla="*/ 30 h 30"/>
                  <a:gd name="T2" fmla="*/ 1 w 350"/>
                  <a:gd name="T3" fmla="*/ 18 h 30"/>
                  <a:gd name="T4" fmla="*/ 18 w 350"/>
                  <a:gd name="T5" fmla="*/ 5 h 30"/>
                  <a:gd name="T6" fmla="*/ 332 w 350"/>
                  <a:gd name="T7" fmla="*/ 0 h 30"/>
                  <a:gd name="T8" fmla="*/ 350 w 350"/>
                  <a:gd name="T9" fmla="*/ 12 h 30"/>
                  <a:gd name="T10" fmla="*/ 333 w 350"/>
                  <a:gd name="T11" fmla="*/ 25 h 30"/>
                  <a:gd name="T12" fmla="*/ 18 w 350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0" h="30">
                    <a:moveTo>
                      <a:pt x="18" y="30"/>
                    </a:moveTo>
                    <a:cubicBezTo>
                      <a:pt x="9" y="30"/>
                      <a:pt x="1" y="25"/>
                      <a:pt x="1" y="18"/>
                    </a:cubicBezTo>
                    <a:cubicBezTo>
                      <a:pt x="0" y="11"/>
                      <a:pt x="8" y="5"/>
                      <a:pt x="18" y="5"/>
                    </a:cubicBezTo>
                    <a:cubicBezTo>
                      <a:pt x="332" y="0"/>
                      <a:pt x="332" y="0"/>
                      <a:pt x="332" y="0"/>
                    </a:cubicBezTo>
                    <a:cubicBezTo>
                      <a:pt x="342" y="0"/>
                      <a:pt x="350" y="5"/>
                      <a:pt x="350" y="12"/>
                    </a:cubicBezTo>
                    <a:cubicBezTo>
                      <a:pt x="350" y="19"/>
                      <a:pt x="343" y="25"/>
                      <a:pt x="333" y="25"/>
                    </a:cubicBezTo>
                    <a:lnTo>
                      <a:pt x="18" y="30"/>
                    </a:lnTo>
                    <a:close/>
                  </a:path>
                </a:pathLst>
              </a:custGeom>
              <a:solidFill>
                <a:srgbClr val="243E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3" name="Freeform 215"/>
              <p:cNvSpPr/>
              <p:nvPr/>
            </p:nvSpPr>
            <p:spPr bwMode="auto">
              <a:xfrm>
                <a:off x="3712" y="3761"/>
                <a:ext cx="425" cy="48"/>
              </a:xfrm>
              <a:custGeom>
                <a:avLst/>
                <a:gdLst>
                  <a:gd name="T0" fmla="*/ 16 w 314"/>
                  <a:gd name="T1" fmla="*/ 36 h 36"/>
                  <a:gd name="T2" fmla="*/ 1 w 314"/>
                  <a:gd name="T3" fmla="*/ 21 h 36"/>
                  <a:gd name="T4" fmla="*/ 16 w 314"/>
                  <a:gd name="T5" fmla="*/ 5 h 36"/>
                  <a:gd name="T6" fmla="*/ 298 w 314"/>
                  <a:gd name="T7" fmla="*/ 0 h 36"/>
                  <a:gd name="T8" fmla="*/ 314 w 314"/>
                  <a:gd name="T9" fmla="*/ 15 h 36"/>
                  <a:gd name="T10" fmla="*/ 299 w 314"/>
                  <a:gd name="T11" fmla="*/ 31 h 36"/>
                  <a:gd name="T12" fmla="*/ 16 w 314"/>
                  <a:gd name="T13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4" h="36">
                    <a:moveTo>
                      <a:pt x="16" y="36"/>
                    </a:moveTo>
                    <a:cubicBezTo>
                      <a:pt x="8" y="36"/>
                      <a:pt x="1" y="29"/>
                      <a:pt x="1" y="21"/>
                    </a:cubicBezTo>
                    <a:cubicBezTo>
                      <a:pt x="0" y="12"/>
                      <a:pt x="7" y="5"/>
                      <a:pt x="16" y="5"/>
                    </a:cubicBezTo>
                    <a:cubicBezTo>
                      <a:pt x="298" y="0"/>
                      <a:pt x="298" y="0"/>
                      <a:pt x="298" y="0"/>
                    </a:cubicBezTo>
                    <a:cubicBezTo>
                      <a:pt x="307" y="0"/>
                      <a:pt x="314" y="7"/>
                      <a:pt x="314" y="15"/>
                    </a:cubicBezTo>
                    <a:cubicBezTo>
                      <a:pt x="314" y="24"/>
                      <a:pt x="307" y="31"/>
                      <a:pt x="299" y="31"/>
                    </a:cubicBezTo>
                    <a:lnTo>
                      <a:pt x="16" y="36"/>
                    </a:lnTo>
                    <a:close/>
                  </a:path>
                </a:pathLst>
              </a:custGeom>
              <a:solidFill>
                <a:srgbClr val="DE5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4" name="Freeform 216"/>
              <p:cNvSpPr/>
              <p:nvPr/>
            </p:nvSpPr>
            <p:spPr bwMode="auto">
              <a:xfrm>
                <a:off x="3960" y="3759"/>
                <a:ext cx="165" cy="58"/>
              </a:xfrm>
              <a:custGeom>
                <a:avLst/>
                <a:gdLst>
                  <a:gd name="T0" fmla="*/ 112 w 122"/>
                  <a:gd name="T1" fmla="*/ 32 h 43"/>
                  <a:gd name="T2" fmla="*/ 93 w 122"/>
                  <a:gd name="T3" fmla="*/ 42 h 43"/>
                  <a:gd name="T4" fmla="*/ 8 w 122"/>
                  <a:gd name="T5" fmla="*/ 43 h 43"/>
                  <a:gd name="T6" fmla="*/ 0 w 122"/>
                  <a:gd name="T7" fmla="*/ 37 h 43"/>
                  <a:gd name="T8" fmla="*/ 71 w 122"/>
                  <a:gd name="T9" fmla="*/ 36 h 43"/>
                  <a:gd name="T10" fmla="*/ 72 w 122"/>
                  <a:gd name="T11" fmla="*/ 0 h 43"/>
                  <a:gd name="T12" fmla="*/ 112 w 122"/>
                  <a:gd name="T13" fmla="*/ 0 h 43"/>
                  <a:gd name="T14" fmla="*/ 112 w 122"/>
                  <a:gd name="T15" fmla="*/ 3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2" h="43">
                    <a:moveTo>
                      <a:pt x="112" y="32"/>
                    </a:moveTo>
                    <a:cubicBezTo>
                      <a:pt x="93" y="42"/>
                      <a:pt x="93" y="42"/>
                      <a:pt x="93" y="42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8" y="43"/>
                      <a:pt x="3" y="41"/>
                      <a:pt x="0" y="37"/>
                    </a:cubicBezTo>
                    <a:cubicBezTo>
                      <a:pt x="71" y="36"/>
                      <a:pt x="71" y="36"/>
                      <a:pt x="71" y="36"/>
                    </a:cubicBezTo>
                    <a:cubicBezTo>
                      <a:pt x="71" y="36"/>
                      <a:pt x="82" y="20"/>
                      <a:pt x="72" y="0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12" y="0"/>
                      <a:pt x="122" y="17"/>
                      <a:pt x="112" y="32"/>
                    </a:cubicBezTo>
                    <a:close/>
                  </a:path>
                </a:pathLst>
              </a:custGeom>
              <a:solidFill>
                <a:srgbClr val="243E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5" name="Freeform 217"/>
              <p:cNvSpPr/>
              <p:nvPr/>
            </p:nvSpPr>
            <p:spPr bwMode="auto">
              <a:xfrm>
                <a:off x="3693" y="3926"/>
                <a:ext cx="461" cy="83"/>
              </a:xfrm>
              <a:custGeom>
                <a:avLst/>
                <a:gdLst>
                  <a:gd name="T0" fmla="*/ 1 w 461"/>
                  <a:gd name="T1" fmla="*/ 83 h 83"/>
                  <a:gd name="T2" fmla="*/ 0 w 461"/>
                  <a:gd name="T3" fmla="*/ 9 h 83"/>
                  <a:gd name="T4" fmla="*/ 459 w 461"/>
                  <a:gd name="T5" fmla="*/ 0 h 83"/>
                  <a:gd name="T6" fmla="*/ 461 w 461"/>
                  <a:gd name="T7" fmla="*/ 73 h 83"/>
                  <a:gd name="T8" fmla="*/ 1 w 461"/>
                  <a:gd name="T9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1" h="83">
                    <a:moveTo>
                      <a:pt x="1" y="83"/>
                    </a:moveTo>
                    <a:lnTo>
                      <a:pt x="0" y="9"/>
                    </a:lnTo>
                    <a:lnTo>
                      <a:pt x="459" y="0"/>
                    </a:lnTo>
                    <a:lnTo>
                      <a:pt x="461" y="73"/>
                    </a:lnTo>
                    <a:lnTo>
                      <a:pt x="1" y="83"/>
                    </a:lnTo>
                    <a:close/>
                  </a:path>
                </a:pathLst>
              </a:custGeom>
              <a:solidFill>
                <a:srgbClr val="EAAB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6" name="Freeform 218"/>
              <p:cNvSpPr/>
              <p:nvPr/>
            </p:nvSpPr>
            <p:spPr bwMode="auto">
              <a:xfrm>
                <a:off x="3719" y="3984"/>
                <a:ext cx="410" cy="24"/>
              </a:xfrm>
              <a:custGeom>
                <a:avLst/>
                <a:gdLst>
                  <a:gd name="T0" fmla="*/ 0 w 410"/>
                  <a:gd name="T1" fmla="*/ 24 h 24"/>
                  <a:gd name="T2" fmla="*/ 0 w 410"/>
                  <a:gd name="T3" fmla="*/ 8 h 24"/>
                  <a:gd name="T4" fmla="*/ 410 w 410"/>
                  <a:gd name="T5" fmla="*/ 0 h 24"/>
                  <a:gd name="T6" fmla="*/ 410 w 410"/>
                  <a:gd name="T7" fmla="*/ 16 h 24"/>
                  <a:gd name="T8" fmla="*/ 0 w 410"/>
                  <a:gd name="T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0" h="24">
                    <a:moveTo>
                      <a:pt x="0" y="24"/>
                    </a:moveTo>
                    <a:lnTo>
                      <a:pt x="0" y="8"/>
                    </a:lnTo>
                    <a:lnTo>
                      <a:pt x="410" y="0"/>
                    </a:lnTo>
                    <a:lnTo>
                      <a:pt x="410" y="16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7" name="Freeform 219"/>
              <p:cNvSpPr/>
              <p:nvPr/>
            </p:nvSpPr>
            <p:spPr bwMode="auto">
              <a:xfrm>
                <a:off x="3732" y="3970"/>
                <a:ext cx="10" cy="38"/>
              </a:xfrm>
              <a:custGeom>
                <a:avLst/>
                <a:gdLst>
                  <a:gd name="T0" fmla="*/ 2 w 10"/>
                  <a:gd name="T1" fmla="*/ 38 h 38"/>
                  <a:gd name="T2" fmla="*/ 0 w 10"/>
                  <a:gd name="T3" fmla="*/ 1 h 38"/>
                  <a:gd name="T4" fmla="*/ 10 w 10"/>
                  <a:gd name="T5" fmla="*/ 0 h 38"/>
                  <a:gd name="T6" fmla="*/ 10 w 10"/>
                  <a:gd name="T7" fmla="*/ 38 h 38"/>
                  <a:gd name="T8" fmla="*/ 2 w 1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2" y="38"/>
                    </a:moveTo>
                    <a:lnTo>
                      <a:pt x="0" y="1"/>
                    </a:lnTo>
                    <a:lnTo>
                      <a:pt x="10" y="0"/>
                    </a:lnTo>
                    <a:lnTo>
                      <a:pt x="10" y="38"/>
                    </a:lnTo>
                    <a:lnTo>
                      <a:pt x="2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8" name="Freeform 220"/>
              <p:cNvSpPr/>
              <p:nvPr/>
            </p:nvSpPr>
            <p:spPr bwMode="auto">
              <a:xfrm>
                <a:off x="3761" y="3970"/>
                <a:ext cx="9" cy="38"/>
              </a:xfrm>
              <a:custGeom>
                <a:avLst/>
                <a:gdLst>
                  <a:gd name="T0" fmla="*/ 1 w 9"/>
                  <a:gd name="T1" fmla="*/ 38 h 38"/>
                  <a:gd name="T2" fmla="*/ 0 w 9"/>
                  <a:gd name="T3" fmla="*/ 0 h 38"/>
                  <a:gd name="T4" fmla="*/ 9 w 9"/>
                  <a:gd name="T5" fmla="*/ 0 h 38"/>
                  <a:gd name="T6" fmla="*/ 9 w 9"/>
                  <a:gd name="T7" fmla="*/ 37 h 38"/>
                  <a:gd name="T8" fmla="*/ 1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1" y="38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7"/>
                    </a:lnTo>
                    <a:lnTo>
                      <a:pt x="1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9" name="Freeform 221"/>
              <p:cNvSpPr/>
              <p:nvPr/>
            </p:nvSpPr>
            <p:spPr bwMode="auto">
              <a:xfrm>
                <a:off x="3789" y="3970"/>
                <a:ext cx="10" cy="37"/>
              </a:xfrm>
              <a:custGeom>
                <a:avLst/>
                <a:gdLst>
                  <a:gd name="T0" fmla="*/ 2 w 10"/>
                  <a:gd name="T1" fmla="*/ 37 h 37"/>
                  <a:gd name="T2" fmla="*/ 0 w 10"/>
                  <a:gd name="T3" fmla="*/ 0 h 37"/>
                  <a:gd name="T4" fmla="*/ 10 w 10"/>
                  <a:gd name="T5" fmla="*/ 0 h 37"/>
                  <a:gd name="T6" fmla="*/ 10 w 10"/>
                  <a:gd name="T7" fmla="*/ 37 h 37"/>
                  <a:gd name="T8" fmla="*/ 2 w 10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7">
                    <a:moveTo>
                      <a:pt x="2" y="37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7"/>
                    </a:lnTo>
                    <a:lnTo>
                      <a:pt x="2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0" name="Freeform 222"/>
              <p:cNvSpPr/>
              <p:nvPr/>
            </p:nvSpPr>
            <p:spPr bwMode="auto">
              <a:xfrm>
                <a:off x="3819" y="3969"/>
                <a:ext cx="9" cy="38"/>
              </a:xfrm>
              <a:custGeom>
                <a:avLst/>
                <a:gdLst>
                  <a:gd name="T0" fmla="*/ 0 w 9"/>
                  <a:gd name="T1" fmla="*/ 38 h 38"/>
                  <a:gd name="T2" fmla="*/ 0 w 9"/>
                  <a:gd name="T3" fmla="*/ 0 h 38"/>
                  <a:gd name="T4" fmla="*/ 8 w 9"/>
                  <a:gd name="T5" fmla="*/ 0 h 38"/>
                  <a:gd name="T6" fmla="*/ 9 w 9"/>
                  <a:gd name="T7" fmla="*/ 38 h 38"/>
                  <a:gd name="T8" fmla="*/ 0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0" y="38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9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1" name="Freeform 223"/>
              <p:cNvSpPr/>
              <p:nvPr/>
            </p:nvSpPr>
            <p:spPr bwMode="auto">
              <a:xfrm>
                <a:off x="3847" y="3969"/>
                <a:ext cx="10" cy="36"/>
              </a:xfrm>
              <a:custGeom>
                <a:avLst/>
                <a:gdLst>
                  <a:gd name="T0" fmla="*/ 0 w 10"/>
                  <a:gd name="T1" fmla="*/ 36 h 36"/>
                  <a:gd name="T2" fmla="*/ 0 w 10"/>
                  <a:gd name="T3" fmla="*/ 0 h 36"/>
                  <a:gd name="T4" fmla="*/ 9 w 10"/>
                  <a:gd name="T5" fmla="*/ 0 h 36"/>
                  <a:gd name="T6" fmla="*/ 10 w 10"/>
                  <a:gd name="T7" fmla="*/ 36 h 36"/>
                  <a:gd name="T8" fmla="*/ 0 w 10"/>
                  <a:gd name="T9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6">
                    <a:moveTo>
                      <a:pt x="0" y="36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10" y="36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2" name="Freeform 224"/>
              <p:cNvSpPr/>
              <p:nvPr/>
            </p:nvSpPr>
            <p:spPr bwMode="auto">
              <a:xfrm>
                <a:off x="3876" y="3967"/>
                <a:ext cx="9" cy="38"/>
              </a:xfrm>
              <a:custGeom>
                <a:avLst/>
                <a:gdLst>
                  <a:gd name="T0" fmla="*/ 0 w 9"/>
                  <a:gd name="T1" fmla="*/ 38 h 38"/>
                  <a:gd name="T2" fmla="*/ 0 w 9"/>
                  <a:gd name="T3" fmla="*/ 0 h 38"/>
                  <a:gd name="T4" fmla="*/ 8 w 9"/>
                  <a:gd name="T5" fmla="*/ 0 h 38"/>
                  <a:gd name="T6" fmla="*/ 9 w 9"/>
                  <a:gd name="T7" fmla="*/ 38 h 38"/>
                  <a:gd name="T8" fmla="*/ 0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0" y="38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9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3" name="Freeform 225"/>
              <p:cNvSpPr/>
              <p:nvPr/>
            </p:nvSpPr>
            <p:spPr bwMode="auto">
              <a:xfrm>
                <a:off x="3904" y="3967"/>
                <a:ext cx="10" cy="37"/>
              </a:xfrm>
              <a:custGeom>
                <a:avLst/>
                <a:gdLst>
                  <a:gd name="T0" fmla="*/ 2 w 10"/>
                  <a:gd name="T1" fmla="*/ 37 h 37"/>
                  <a:gd name="T2" fmla="*/ 0 w 10"/>
                  <a:gd name="T3" fmla="*/ 0 h 37"/>
                  <a:gd name="T4" fmla="*/ 10 w 10"/>
                  <a:gd name="T5" fmla="*/ 0 h 37"/>
                  <a:gd name="T6" fmla="*/ 10 w 10"/>
                  <a:gd name="T7" fmla="*/ 37 h 37"/>
                  <a:gd name="T8" fmla="*/ 2 w 10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7">
                    <a:moveTo>
                      <a:pt x="2" y="37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7"/>
                    </a:lnTo>
                    <a:lnTo>
                      <a:pt x="2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4" name="Freeform 226"/>
              <p:cNvSpPr/>
              <p:nvPr/>
            </p:nvSpPr>
            <p:spPr bwMode="auto">
              <a:xfrm>
                <a:off x="3933" y="3966"/>
                <a:ext cx="9" cy="38"/>
              </a:xfrm>
              <a:custGeom>
                <a:avLst/>
                <a:gdLst>
                  <a:gd name="T0" fmla="*/ 1 w 9"/>
                  <a:gd name="T1" fmla="*/ 38 h 38"/>
                  <a:gd name="T2" fmla="*/ 0 w 9"/>
                  <a:gd name="T3" fmla="*/ 0 h 38"/>
                  <a:gd name="T4" fmla="*/ 9 w 9"/>
                  <a:gd name="T5" fmla="*/ 0 h 38"/>
                  <a:gd name="T6" fmla="*/ 9 w 9"/>
                  <a:gd name="T7" fmla="*/ 38 h 38"/>
                  <a:gd name="T8" fmla="*/ 1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1" y="38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8"/>
                    </a:lnTo>
                    <a:lnTo>
                      <a:pt x="1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5" name="Freeform 227"/>
              <p:cNvSpPr/>
              <p:nvPr/>
            </p:nvSpPr>
            <p:spPr bwMode="auto">
              <a:xfrm>
                <a:off x="3961" y="3966"/>
                <a:ext cx="10" cy="37"/>
              </a:xfrm>
              <a:custGeom>
                <a:avLst/>
                <a:gdLst>
                  <a:gd name="T0" fmla="*/ 2 w 10"/>
                  <a:gd name="T1" fmla="*/ 37 h 37"/>
                  <a:gd name="T2" fmla="*/ 0 w 10"/>
                  <a:gd name="T3" fmla="*/ 0 h 37"/>
                  <a:gd name="T4" fmla="*/ 10 w 10"/>
                  <a:gd name="T5" fmla="*/ 0 h 37"/>
                  <a:gd name="T6" fmla="*/ 10 w 10"/>
                  <a:gd name="T7" fmla="*/ 37 h 37"/>
                  <a:gd name="T8" fmla="*/ 2 w 10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7">
                    <a:moveTo>
                      <a:pt x="2" y="37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7"/>
                    </a:lnTo>
                    <a:lnTo>
                      <a:pt x="2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6" name="Freeform 228"/>
              <p:cNvSpPr/>
              <p:nvPr/>
            </p:nvSpPr>
            <p:spPr bwMode="auto">
              <a:xfrm>
                <a:off x="3991" y="3965"/>
                <a:ext cx="10" cy="38"/>
              </a:xfrm>
              <a:custGeom>
                <a:avLst/>
                <a:gdLst>
                  <a:gd name="T0" fmla="*/ 0 w 10"/>
                  <a:gd name="T1" fmla="*/ 38 h 38"/>
                  <a:gd name="T2" fmla="*/ 0 w 10"/>
                  <a:gd name="T3" fmla="*/ 1 h 38"/>
                  <a:gd name="T4" fmla="*/ 8 w 10"/>
                  <a:gd name="T5" fmla="*/ 0 h 38"/>
                  <a:gd name="T6" fmla="*/ 10 w 10"/>
                  <a:gd name="T7" fmla="*/ 38 h 38"/>
                  <a:gd name="T8" fmla="*/ 0 w 1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0" y="38"/>
                    </a:moveTo>
                    <a:lnTo>
                      <a:pt x="0" y="1"/>
                    </a:lnTo>
                    <a:lnTo>
                      <a:pt x="8" y="0"/>
                    </a:lnTo>
                    <a:lnTo>
                      <a:pt x="10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7" name="Freeform 229"/>
              <p:cNvSpPr/>
              <p:nvPr/>
            </p:nvSpPr>
            <p:spPr bwMode="auto">
              <a:xfrm>
                <a:off x="4020" y="3965"/>
                <a:ext cx="9" cy="38"/>
              </a:xfrm>
              <a:custGeom>
                <a:avLst/>
                <a:gdLst>
                  <a:gd name="T0" fmla="*/ 0 w 9"/>
                  <a:gd name="T1" fmla="*/ 38 h 38"/>
                  <a:gd name="T2" fmla="*/ 0 w 9"/>
                  <a:gd name="T3" fmla="*/ 0 h 38"/>
                  <a:gd name="T4" fmla="*/ 8 w 9"/>
                  <a:gd name="T5" fmla="*/ 0 h 38"/>
                  <a:gd name="T6" fmla="*/ 9 w 9"/>
                  <a:gd name="T7" fmla="*/ 36 h 38"/>
                  <a:gd name="T8" fmla="*/ 0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0" y="38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9" y="36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8" name="Freeform 230"/>
              <p:cNvSpPr/>
              <p:nvPr/>
            </p:nvSpPr>
            <p:spPr bwMode="auto">
              <a:xfrm>
                <a:off x="4048" y="3965"/>
                <a:ext cx="10" cy="36"/>
              </a:xfrm>
              <a:custGeom>
                <a:avLst/>
                <a:gdLst>
                  <a:gd name="T0" fmla="*/ 0 w 10"/>
                  <a:gd name="T1" fmla="*/ 36 h 36"/>
                  <a:gd name="T2" fmla="*/ 0 w 10"/>
                  <a:gd name="T3" fmla="*/ 0 h 36"/>
                  <a:gd name="T4" fmla="*/ 8 w 10"/>
                  <a:gd name="T5" fmla="*/ 0 h 36"/>
                  <a:gd name="T6" fmla="*/ 10 w 10"/>
                  <a:gd name="T7" fmla="*/ 36 h 36"/>
                  <a:gd name="T8" fmla="*/ 0 w 10"/>
                  <a:gd name="T9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6">
                    <a:moveTo>
                      <a:pt x="0" y="36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10" y="36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9" name="Freeform 231"/>
              <p:cNvSpPr/>
              <p:nvPr/>
            </p:nvSpPr>
            <p:spPr bwMode="auto">
              <a:xfrm>
                <a:off x="4076" y="3963"/>
                <a:ext cx="10" cy="38"/>
              </a:xfrm>
              <a:custGeom>
                <a:avLst/>
                <a:gdLst>
                  <a:gd name="T0" fmla="*/ 2 w 10"/>
                  <a:gd name="T1" fmla="*/ 38 h 38"/>
                  <a:gd name="T2" fmla="*/ 0 w 10"/>
                  <a:gd name="T3" fmla="*/ 0 h 38"/>
                  <a:gd name="T4" fmla="*/ 10 w 10"/>
                  <a:gd name="T5" fmla="*/ 0 h 38"/>
                  <a:gd name="T6" fmla="*/ 10 w 10"/>
                  <a:gd name="T7" fmla="*/ 38 h 38"/>
                  <a:gd name="T8" fmla="*/ 2 w 1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2" y="38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8"/>
                    </a:lnTo>
                    <a:lnTo>
                      <a:pt x="2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0" name="Freeform 232"/>
              <p:cNvSpPr/>
              <p:nvPr/>
            </p:nvSpPr>
            <p:spPr bwMode="auto">
              <a:xfrm>
                <a:off x="4105" y="3963"/>
                <a:ext cx="9" cy="37"/>
              </a:xfrm>
              <a:custGeom>
                <a:avLst/>
                <a:gdLst>
                  <a:gd name="T0" fmla="*/ 1 w 9"/>
                  <a:gd name="T1" fmla="*/ 37 h 37"/>
                  <a:gd name="T2" fmla="*/ 0 w 9"/>
                  <a:gd name="T3" fmla="*/ 0 h 37"/>
                  <a:gd name="T4" fmla="*/ 9 w 9"/>
                  <a:gd name="T5" fmla="*/ 0 h 37"/>
                  <a:gd name="T6" fmla="*/ 9 w 9"/>
                  <a:gd name="T7" fmla="*/ 37 h 37"/>
                  <a:gd name="T8" fmla="*/ 1 w 9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7">
                    <a:moveTo>
                      <a:pt x="1" y="37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7"/>
                    </a:lnTo>
                    <a:lnTo>
                      <a:pt x="1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1" name="Freeform 233"/>
              <p:cNvSpPr/>
              <p:nvPr/>
            </p:nvSpPr>
            <p:spPr bwMode="auto">
              <a:xfrm>
                <a:off x="3679" y="3847"/>
                <a:ext cx="484" cy="54"/>
              </a:xfrm>
              <a:custGeom>
                <a:avLst/>
                <a:gdLst>
                  <a:gd name="T0" fmla="*/ 319 w 357"/>
                  <a:gd name="T1" fmla="*/ 33 h 40"/>
                  <a:gd name="T2" fmla="*/ 357 w 357"/>
                  <a:gd name="T3" fmla="*/ 15 h 40"/>
                  <a:gd name="T4" fmla="*/ 319 w 357"/>
                  <a:gd name="T5" fmla="*/ 0 h 40"/>
                  <a:gd name="T6" fmla="*/ 9 w 357"/>
                  <a:gd name="T7" fmla="*/ 6 h 40"/>
                  <a:gd name="T8" fmla="*/ 0 w 357"/>
                  <a:gd name="T9" fmla="*/ 15 h 40"/>
                  <a:gd name="T10" fmla="*/ 1 w 357"/>
                  <a:gd name="T11" fmla="*/ 31 h 40"/>
                  <a:gd name="T12" fmla="*/ 10 w 357"/>
                  <a:gd name="T13" fmla="*/ 40 h 40"/>
                  <a:gd name="T14" fmla="*/ 319 w 357"/>
                  <a:gd name="T15" fmla="*/ 3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7" h="40">
                    <a:moveTo>
                      <a:pt x="319" y="33"/>
                    </a:moveTo>
                    <a:cubicBezTo>
                      <a:pt x="357" y="15"/>
                      <a:pt x="357" y="15"/>
                      <a:pt x="357" y="15"/>
                    </a:cubicBezTo>
                    <a:cubicBezTo>
                      <a:pt x="319" y="0"/>
                      <a:pt x="319" y="0"/>
                      <a:pt x="319" y="0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4" y="6"/>
                      <a:pt x="0" y="10"/>
                      <a:pt x="0" y="15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6"/>
                      <a:pt x="5" y="40"/>
                      <a:pt x="10" y="40"/>
                    </a:cubicBezTo>
                    <a:lnTo>
                      <a:pt x="319" y="33"/>
                    </a:lnTo>
                    <a:close/>
                  </a:path>
                </a:pathLst>
              </a:custGeom>
              <a:solidFill>
                <a:srgbClr val="D85A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2" name="Freeform 234"/>
              <p:cNvSpPr/>
              <p:nvPr/>
            </p:nvSpPr>
            <p:spPr bwMode="auto">
              <a:xfrm>
                <a:off x="3681" y="3867"/>
                <a:ext cx="482" cy="34"/>
              </a:xfrm>
              <a:custGeom>
                <a:avLst/>
                <a:gdLst>
                  <a:gd name="T0" fmla="*/ 318 w 356"/>
                  <a:gd name="T1" fmla="*/ 18 h 25"/>
                  <a:gd name="T2" fmla="*/ 356 w 356"/>
                  <a:gd name="T3" fmla="*/ 0 h 25"/>
                  <a:gd name="T4" fmla="*/ 316 w 356"/>
                  <a:gd name="T5" fmla="*/ 1 h 25"/>
                  <a:gd name="T6" fmla="*/ 0 w 356"/>
                  <a:gd name="T7" fmla="*/ 8 h 25"/>
                  <a:gd name="T8" fmla="*/ 0 w 356"/>
                  <a:gd name="T9" fmla="*/ 16 h 25"/>
                  <a:gd name="T10" fmla="*/ 9 w 356"/>
                  <a:gd name="T11" fmla="*/ 25 h 25"/>
                  <a:gd name="T12" fmla="*/ 318 w 356"/>
                  <a:gd name="T13" fmla="*/ 1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6" h="25">
                    <a:moveTo>
                      <a:pt x="318" y="18"/>
                    </a:moveTo>
                    <a:cubicBezTo>
                      <a:pt x="356" y="0"/>
                      <a:pt x="356" y="0"/>
                      <a:pt x="356" y="0"/>
                    </a:cubicBezTo>
                    <a:cubicBezTo>
                      <a:pt x="316" y="1"/>
                      <a:pt x="316" y="1"/>
                      <a:pt x="316" y="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1"/>
                      <a:pt x="4" y="25"/>
                      <a:pt x="9" y="25"/>
                    </a:cubicBezTo>
                    <a:lnTo>
                      <a:pt x="318" y="18"/>
                    </a:lnTo>
                    <a:close/>
                  </a:path>
                </a:pathLst>
              </a:custGeom>
              <a:solidFill>
                <a:srgbClr val="A927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3" name="Freeform 235"/>
              <p:cNvSpPr/>
              <p:nvPr/>
            </p:nvSpPr>
            <p:spPr bwMode="auto">
              <a:xfrm>
                <a:off x="3708" y="3847"/>
                <a:ext cx="455" cy="53"/>
              </a:xfrm>
              <a:custGeom>
                <a:avLst/>
                <a:gdLst>
                  <a:gd name="T0" fmla="*/ 298 w 336"/>
                  <a:gd name="T1" fmla="*/ 33 h 39"/>
                  <a:gd name="T2" fmla="*/ 336 w 336"/>
                  <a:gd name="T3" fmla="*/ 15 h 39"/>
                  <a:gd name="T4" fmla="*/ 298 w 336"/>
                  <a:gd name="T5" fmla="*/ 0 h 39"/>
                  <a:gd name="T6" fmla="*/ 2 w 336"/>
                  <a:gd name="T7" fmla="*/ 6 h 39"/>
                  <a:gd name="T8" fmla="*/ 2 w 336"/>
                  <a:gd name="T9" fmla="*/ 39 h 39"/>
                  <a:gd name="T10" fmla="*/ 298 w 336"/>
                  <a:gd name="T11" fmla="*/ 3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6" h="39">
                    <a:moveTo>
                      <a:pt x="298" y="33"/>
                    </a:moveTo>
                    <a:cubicBezTo>
                      <a:pt x="336" y="15"/>
                      <a:pt x="336" y="15"/>
                      <a:pt x="336" y="15"/>
                    </a:cubicBezTo>
                    <a:cubicBezTo>
                      <a:pt x="298" y="0"/>
                      <a:pt x="298" y="0"/>
                      <a:pt x="298" y="0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0" y="18"/>
                      <a:pt x="0" y="29"/>
                      <a:pt x="2" y="39"/>
                    </a:cubicBezTo>
                    <a:lnTo>
                      <a:pt x="298" y="3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4" name="Freeform 236"/>
              <p:cNvSpPr/>
              <p:nvPr/>
            </p:nvSpPr>
            <p:spPr bwMode="auto">
              <a:xfrm>
                <a:off x="3709" y="3867"/>
                <a:ext cx="454" cy="33"/>
              </a:xfrm>
              <a:custGeom>
                <a:avLst/>
                <a:gdLst>
                  <a:gd name="T0" fmla="*/ 297 w 335"/>
                  <a:gd name="T1" fmla="*/ 18 h 24"/>
                  <a:gd name="T2" fmla="*/ 335 w 335"/>
                  <a:gd name="T3" fmla="*/ 0 h 24"/>
                  <a:gd name="T4" fmla="*/ 295 w 335"/>
                  <a:gd name="T5" fmla="*/ 1 h 24"/>
                  <a:gd name="T6" fmla="*/ 0 w 335"/>
                  <a:gd name="T7" fmla="*/ 8 h 24"/>
                  <a:gd name="T8" fmla="*/ 1 w 335"/>
                  <a:gd name="T9" fmla="*/ 24 h 24"/>
                  <a:gd name="T10" fmla="*/ 297 w 335"/>
                  <a:gd name="T11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5" h="24">
                    <a:moveTo>
                      <a:pt x="297" y="18"/>
                    </a:moveTo>
                    <a:cubicBezTo>
                      <a:pt x="335" y="0"/>
                      <a:pt x="335" y="0"/>
                      <a:pt x="335" y="0"/>
                    </a:cubicBezTo>
                    <a:cubicBezTo>
                      <a:pt x="295" y="1"/>
                      <a:pt x="295" y="1"/>
                      <a:pt x="295" y="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3"/>
                      <a:pt x="0" y="19"/>
                      <a:pt x="1" y="24"/>
                    </a:cubicBezTo>
                    <a:lnTo>
                      <a:pt x="297" y="18"/>
                    </a:lnTo>
                    <a:close/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5" name="Freeform 237"/>
              <p:cNvSpPr/>
              <p:nvPr/>
            </p:nvSpPr>
            <p:spPr bwMode="auto">
              <a:xfrm>
                <a:off x="3723" y="3847"/>
                <a:ext cx="440" cy="53"/>
              </a:xfrm>
              <a:custGeom>
                <a:avLst/>
                <a:gdLst>
                  <a:gd name="T0" fmla="*/ 287 w 325"/>
                  <a:gd name="T1" fmla="*/ 33 h 39"/>
                  <a:gd name="T2" fmla="*/ 325 w 325"/>
                  <a:gd name="T3" fmla="*/ 15 h 39"/>
                  <a:gd name="T4" fmla="*/ 287 w 325"/>
                  <a:gd name="T5" fmla="*/ 0 h 39"/>
                  <a:gd name="T6" fmla="*/ 1 w 325"/>
                  <a:gd name="T7" fmla="*/ 6 h 39"/>
                  <a:gd name="T8" fmla="*/ 2 w 325"/>
                  <a:gd name="T9" fmla="*/ 39 h 39"/>
                  <a:gd name="T10" fmla="*/ 287 w 325"/>
                  <a:gd name="T11" fmla="*/ 3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5" h="39">
                    <a:moveTo>
                      <a:pt x="287" y="33"/>
                    </a:moveTo>
                    <a:cubicBezTo>
                      <a:pt x="325" y="15"/>
                      <a:pt x="325" y="15"/>
                      <a:pt x="325" y="15"/>
                    </a:cubicBezTo>
                    <a:cubicBezTo>
                      <a:pt x="287" y="0"/>
                      <a:pt x="287" y="0"/>
                      <a:pt x="287" y="0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17"/>
                      <a:pt x="0" y="29"/>
                      <a:pt x="2" y="39"/>
                    </a:cubicBezTo>
                    <a:lnTo>
                      <a:pt x="287" y="33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6" name="Freeform 238"/>
              <p:cNvSpPr/>
              <p:nvPr/>
            </p:nvSpPr>
            <p:spPr bwMode="auto">
              <a:xfrm>
                <a:off x="3723" y="3867"/>
                <a:ext cx="440" cy="33"/>
              </a:xfrm>
              <a:custGeom>
                <a:avLst/>
                <a:gdLst>
                  <a:gd name="T0" fmla="*/ 287 w 325"/>
                  <a:gd name="T1" fmla="*/ 18 h 24"/>
                  <a:gd name="T2" fmla="*/ 325 w 325"/>
                  <a:gd name="T3" fmla="*/ 0 h 24"/>
                  <a:gd name="T4" fmla="*/ 285 w 325"/>
                  <a:gd name="T5" fmla="*/ 1 h 24"/>
                  <a:gd name="T6" fmla="*/ 0 w 325"/>
                  <a:gd name="T7" fmla="*/ 7 h 24"/>
                  <a:gd name="T8" fmla="*/ 2 w 325"/>
                  <a:gd name="T9" fmla="*/ 24 h 24"/>
                  <a:gd name="T10" fmla="*/ 287 w 325"/>
                  <a:gd name="T11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5" h="24">
                    <a:moveTo>
                      <a:pt x="287" y="18"/>
                    </a:moveTo>
                    <a:cubicBezTo>
                      <a:pt x="325" y="0"/>
                      <a:pt x="325" y="0"/>
                      <a:pt x="325" y="0"/>
                    </a:cubicBezTo>
                    <a:cubicBezTo>
                      <a:pt x="285" y="1"/>
                      <a:pt x="285" y="1"/>
                      <a:pt x="285" y="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3"/>
                      <a:pt x="1" y="19"/>
                      <a:pt x="2" y="24"/>
                    </a:cubicBezTo>
                    <a:lnTo>
                      <a:pt x="287" y="18"/>
                    </a:lnTo>
                    <a:close/>
                  </a:path>
                </a:pathLst>
              </a:custGeom>
              <a:solidFill>
                <a:srgbClr val="E4A5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7" name="Freeform 239"/>
              <p:cNvSpPr/>
              <p:nvPr/>
            </p:nvSpPr>
            <p:spPr bwMode="auto">
              <a:xfrm>
                <a:off x="4109" y="3847"/>
                <a:ext cx="54" cy="45"/>
              </a:xfrm>
              <a:custGeom>
                <a:avLst/>
                <a:gdLst>
                  <a:gd name="T0" fmla="*/ 2 w 40"/>
                  <a:gd name="T1" fmla="*/ 33 h 33"/>
                  <a:gd name="T2" fmla="*/ 40 w 40"/>
                  <a:gd name="T3" fmla="*/ 15 h 33"/>
                  <a:gd name="T4" fmla="*/ 2 w 40"/>
                  <a:gd name="T5" fmla="*/ 0 h 33"/>
                  <a:gd name="T6" fmla="*/ 0 w 40"/>
                  <a:gd name="T7" fmla="*/ 16 h 33"/>
                  <a:gd name="T8" fmla="*/ 2 w 40"/>
                  <a:gd name="T9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3">
                    <a:moveTo>
                      <a:pt x="2" y="33"/>
                    </a:moveTo>
                    <a:cubicBezTo>
                      <a:pt x="40" y="15"/>
                      <a:pt x="40" y="15"/>
                      <a:pt x="40" y="1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5"/>
                      <a:pt x="0" y="10"/>
                      <a:pt x="0" y="16"/>
                    </a:cubicBezTo>
                    <a:cubicBezTo>
                      <a:pt x="1" y="22"/>
                      <a:pt x="1" y="28"/>
                      <a:pt x="2" y="33"/>
                    </a:cubicBezTo>
                    <a:close/>
                  </a:path>
                </a:pathLst>
              </a:custGeom>
              <a:solidFill>
                <a:srgbClr val="DFAE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8" name="Freeform 240"/>
              <p:cNvSpPr/>
              <p:nvPr/>
            </p:nvSpPr>
            <p:spPr bwMode="auto">
              <a:xfrm>
                <a:off x="4109" y="3867"/>
                <a:ext cx="54" cy="25"/>
              </a:xfrm>
              <a:custGeom>
                <a:avLst/>
                <a:gdLst>
                  <a:gd name="T0" fmla="*/ 2 w 40"/>
                  <a:gd name="T1" fmla="*/ 18 h 18"/>
                  <a:gd name="T2" fmla="*/ 40 w 40"/>
                  <a:gd name="T3" fmla="*/ 0 h 18"/>
                  <a:gd name="T4" fmla="*/ 0 w 40"/>
                  <a:gd name="T5" fmla="*/ 1 h 18"/>
                  <a:gd name="T6" fmla="*/ 2 w 40"/>
                  <a:gd name="T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18">
                    <a:moveTo>
                      <a:pt x="2" y="18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7"/>
                      <a:pt x="1" y="13"/>
                      <a:pt x="2" y="18"/>
                    </a:cubicBezTo>
                    <a:close/>
                  </a:path>
                </a:pathLst>
              </a:custGeom>
              <a:solidFill>
                <a:srgbClr val="B689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9" name="Freeform 241"/>
              <p:cNvSpPr/>
              <p:nvPr/>
            </p:nvSpPr>
            <p:spPr bwMode="auto">
              <a:xfrm>
                <a:off x="4146" y="3861"/>
                <a:ext cx="17" cy="14"/>
              </a:xfrm>
              <a:custGeom>
                <a:avLst/>
                <a:gdLst>
                  <a:gd name="T0" fmla="*/ 0 w 13"/>
                  <a:gd name="T1" fmla="*/ 11 h 11"/>
                  <a:gd name="T2" fmla="*/ 13 w 13"/>
                  <a:gd name="T3" fmla="*/ 5 h 11"/>
                  <a:gd name="T4" fmla="*/ 0 w 13"/>
                  <a:gd name="T5" fmla="*/ 0 h 11"/>
                  <a:gd name="T6" fmla="*/ 0 w 13"/>
                  <a:gd name="T7" fmla="*/ 6 h 11"/>
                  <a:gd name="T8" fmla="*/ 0 w 13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1">
                    <a:moveTo>
                      <a:pt x="0" y="11"/>
                    </a:moveTo>
                    <a:cubicBezTo>
                      <a:pt x="13" y="5"/>
                      <a:pt x="13" y="5"/>
                      <a:pt x="13" y="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4"/>
                      <a:pt x="0" y="6"/>
                    </a:cubicBezTo>
                    <a:cubicBezTo>
                      <a:pt x="0" y="8"/>
                      <a:pt x="0" y="9"/>
                      <a:pt x="0" y="11"/>
                    </a:cubicBez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0" name="Freeform 245"/>
              <p:cNvSpPr/>
              <p:nvPr/>
            </p:nvSpPr>
            <p:spPr bwMode="auto">
              <a:xfrm>
                <a:off x="3042" y="3325"/>
                <a:ext cx="19" cy="61"/>
              </a:xfrm>
              <a:custGeom>
                <a:avLst/>
                <a:gdLst>
                  <a:gd name="T0" fmla="*/ 13 w 14"/>
                  <a:gd name="T1" fmla="*/ 11 h 45"/>
                  <a:gd name="T2" fmla="*/ 14 w 14"/>
                  <a:gd name="T3" fmla="*/ 43 h 45"/>
                  <a:gd name="T4" fmla="*/ 12 w 14"/>
                  <a:gd name="T5" fmla="*/ 44 h 45"/>
                  <a:gd name="T6" fmla="*/ 3 w 14"/>
                  <a:gd name="T7" fmla="*/ 37 h 45"/>
                  <a:gd name="T8" fmla="*/ 0 w 14"/>
                  <a:gd name="T9" fmla="*/ 33 h 45"/>
                  <a:gd name="T10" fmla="*/ 0 w 14"/>
                  <a:gd name="T11" fmla="*/ 1 h 45"/>
                  <a:gd name="T12" fmla="*/ 2 w 14"/>
                  <a:gd name="T13" fmla="*/ 0 h 45"/>
                  <a:gd name="T14" fmla="*/ 11 w 14"/>
                  <a:gd name="T15" fmla="*/ 7 h 45"/>
                  <a:gd name="T16" fmla="*/ 13 w 14"/>
                  <a:gd name="T17" fmla="*/ 1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45">
                    <a:moveTo>
                      <a:pt x="13" y="11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44"/>
                      <a:pt x="13" y="45"/>
                      <a:pt x="12" y="44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1" y="36"/>
                      <a:pt x="0" y="34"/>
                      <a:pt x="0" y="3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2" y="8"/>
                      <a:pt x="13" y="10"/>
                      <a:pt x="13" y="11"/>
                    </a:cubicBezTo>
                    <a:close/>
                  </a:path>
                </a:pathLst>
              </a:custGeom>
              <a:solidFill>
                <a:srgbClr val="E65E0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1" name="Freeform 246"/>
              <p:cNvSpPr/>
              <p:nvPr/>
            </p:nvSpPr>
            <p:spPr bwMode="auto">
              <a:xfrm>
                <a:off x="3038" y="3347"/>
                <a:ext cx="27" cy="68"/>
              </a:xfrm>
              <a:custGeom>
                <a:avLst/>
                <a:gdLst>
                  <a:gd name="T0" fmla="*/ 19 w 20"/>
                  <a:gd name="T1" fmla="*/ 3 h 50"/>
                  <a:gd name="T2" fmla="*/ 20 w 20"/>
                  <a:gd name="T3" fmla="*/ 47 h 50"/>
                  <a:gd name="T4" fmla="*/ 17 w 20"/>
                  <a:gd name="T5" fmla="*/ 50 h 50"/>
                  <a:gd name="T6" fmla="*/ 5 w 20"/>
                  <a:gd name="T7" fmla="*/ 50 h 50"/>
                  <a:gd name="T8" fmla="*/ 1 w 20"/>
                  <a:gd name="T9" fmla="*/ 47 h 50"/>
                  <a:gd name="T10" fmla="*/ 0 w 20"/>
                  <a:gd name="T11" fmla="*/ 3 h 50"/>
                  <a:gd name="T12" fmla="*/ 3 w 20"/>
                  <a:gd name="T13" fmla="*/ 0 h 50"/>
                  <a:gd name="T14" fmla="*/ 16 w 20"/>
                  <a:gd name="T15" fmla="*/ 0 h 50"/>
                  <a:gd name="T16" fmla="*/ 19 w 20"/>
                  <a:gd name="T17" fmla="*/ 3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50">
                    <a:moveTo>
                      <a:pt x="19" y="3"/>
                    </a:moveTo>
                    <a:cubicBezTo>
                      <a:pt x="20" y="47"/>
                      <a:pt x="20" y="47"/>
                      <a:pt x="20" y="47"/>
                    </a:cubicBezTo>
                    <a:cubicBezTo>
                      <a:pt x="20" y="48"/>
                      <a:pt x="19" y="50"/>
                      <a:pt x="17" y="50"/>
                    </a:cubicBezTo>
                    <a:cubicBezTo>
                      <a:pt x="5" y="50"/>
                      <a:pt x="5" y="50"/>
                      <a:pt x="5" y="50"/>
                    </a:cubicBezTo>
                    <a:cubicBezTo>
                      <a:pt x="3" y="50"/>
                      <a:pt x="2" y="49"/>
                      <a:pt x="1" y="47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8" y="0"/>
                      <a:pt x="19" y="1"/>
                      <a:pt x="19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2" name="Freeform 247"/>
              <p:cNvSpPr/>
              <p:nvPr/>
            </p:nvSpPr>
            <p:spPr bwMode="auto">
              <a:xfrm>
                <a:off x="3022" y="3366"/>
                <a:ext cx="65" cy="228"/>
              </a:xfrm>
              <a:custGeom>
                <a:avLst/>
                <a:gdLst>
                  <a:gd name="T0" fmla="*/ 45 w 48"/>
                  <a:gd name="T1" fmla="*/ 13 h 169"/>
                  <a:gd name="T2" fmla="*/ 48 w 48"/>
                  <a:gd name="T3" fmla="*/ 161 h 169"/>
                  <a:gd name="T4" fmla="*/ 41 w 48"/>
                  <a:gd name="T5" fmla="*/ 169 h 169"/>
                  <a:gd name="T6" fmla="*/ 11 w 48"/>
                  <a:gd name="T7" fmla="*/ 169 h 169"/>
                  <a:gd name="T8" fmla="*/ 3 w 48"/>
                  <a:gd name="T9" fmla="*/ 162 h 169"/>
                  <a:gd name="T10" fmla="*/ 0 w 48"/>
                  <a:gd name="T11" fmla="*/ 15 h 169"/>
                  <a:gd name="T12" fmla="*/ 12 w 48"/>
                  <a:gd name="T13" fmla="*/ 0 h 169"/>
                  <a:gd name="T14" fmla="*/ 32 w 48"/>
                  <a:gd name="T15" fmla="*/ 0 h 169"/>
                  <a:gd name="T16" fmla="*/ 45 w 48"/>
                  <a:gd name="T17" fmla="*/ 13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69">
                    <a:moveTo>
                      <a:pt x="45" y="13"/>
                    </a:moveTo>
                    <a:cubicBezTo>
                      <a:pt x="48" y="161"/>
                      <a:pt x="48" y="161"/>
                      <a:pt x="48" y="161"/>
                    </a:cubicBezTo>
                    <a:cubicBezTo>
                      <a:pt x="48" y="165"/>
                      <a:pt x="45" y="168"/>
                      <a:pt x="41" y="169"/>
                    </a:cubicBezTo>
                    <a:cubicBezTo>
                      <a:pt x="11" y="169"/>
                      <a:pt x="11" y="169"/>
                      <a:pt x="11" y="169"/>
                    </a:cubicBezTo>
                    <a:cubicBezTo>
                      <a:pt x="7" y="169"/>
                      <a:pt x="4" y="166"/>
                      <a:pt x="3" y="162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"/>
                      <a:pt x="9" y="0"/>
                      <a:pt x="1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5" y="0"/>
                      <a:pt x="44" y="5"/>
                      <a:pt x="45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3" name="Freeform 248"/>
              <p:cNvSpPr/>
              <p:nvPr/>
            </p:nvSpPr>
            <p:spPr bwMode="auto">
              <a:xfrm>
                <a:off x="3014" y="3383"/>
                <a:ext cx="81" cy="202"/>
              </a:xfrm>
              <a:custGeom>
                <a:avLst/>
                <a:gdLst>
                  <a:gd name="T0" fmla="*/ 57 w 60"/>
                  <a:gd name="T1" fmla="*/ 6 h 149"/>
                  <a:gd name="T2" fmla="*/ 60 w 60"/>
                  <a:gd name="T3" fmla="*/ 143 h 149"/>
                  <a:gd name="T4" fmla="*/ 55 w 60"/>
                  <a:gd name="T5" fmla="*/ 148 h 149"/>
                  <a:gd name="T6" fmla="*/ 9 w 60"/>
                  <a:gd name="T7" fmla="*/ 149 h 149"/>
                  <a:gd name="T8" fmla="*/ 3 w 60"/>
                  <a:gd name="T9" fmla="*/ 144 h 149"/>
                  <a:gd name="T10" fmla="*/ 0 w 60"/>
                  <a:gd name="T11" fmla="*/ 7 h 149"/>
                  <a:gd name="T12" fmla="*/ 5 w 60"/>
                  <a:gd name="T13" fmla="*/ 2 h 149"/>
                  <a:gd name="T14" fmla="*/ 51 w 60"/>
                  <a:gd name="T15" fmla="*/ 0 h 149"/>
                  <a:gd name="T16" fmla="*/ 57 w 60"/>
                  <a:gd name="T17" fmla="*/ 6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0" h="149">
                    <a:moveTo>
                      <a:pt x="57" y="6"/>
                    </a:moveTo>
                    <a:cubicBezTo>
                      <a:pt x="60" y="143"/>
                      <a:pt x="60" y="143"/>
                      <a:pt x="60" y="143"/>
                    </a:cubicBezTo>
                    <a:cubicBezTo>
                      <a:pt x="60" y="145"/>
                      <a:pt x="58" y="148"/>
                      <a:pt x="55" y="148"/>
                    </a:cubicBezTo>
                    <a:cubicBezTo>
                      <a:pt x="9" y="149"/>
                      <a:pt x="9" y="149"/>
                      <a:pt x="9" y="149"/>
                    </a:cubicBezTo>
                    <a:cubicBezTo>
                      <a:pt x="6" y="149"/>
                      <a:pt x="4" y="147"/>
                      <a:pt x="3" y="14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4" y="0"/>
                      <a:pt x="57" y="3"/>
                      <a:pt x="57" y="6"/>
                    </a:cubicBezTo>
                    <a:close/>
                  </a:path>
                </a:pathLst>
              </a:custGeom>
              <a:solidFill>
                <a:srgbClr val="EC64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4" name="Freeform 249"/>
              <p:cNvSpPr/>
              <p:nvPr/>
            </p:nvSpPr>
            <p:spPr bwMode="auto">
              <a:xfrm>
                <a:off x="3014" y="3394"/>
                <a:ext cx="81" cy="181"/>
              </a:xfrm>
              <a:custGeom>
                <a:avLst/>
                <a:gdLst>
                  <a:gd name="T0" fmla="*/ 77 w 81"/>
                  <a:gd name="T1" fmla="*/ 0 h 181"/>
                  <a:gd name="T2" fmla="*/ 81 w 81"/>
                  <a:gd name="T3" fmla="*/ 179 h 181"/>
                  <a:gd name="T4" fmla="*/ 4 w 81"/>
                  <a:gd name="T5" fmla="*/ 181 h 181"/>
                  <a:gd name="T6" fmla="*/ 0 w 81"/>
                  <a:gd name="T7" fmla="*/ 2 h 181"/>
                  <a:gd name="T8" fmla="*/ 77 w 81"/>
                  <a:gd name="T9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181">
                    <a:moveTo>
                      <a:pt x="77" y="0"/>
                    </a:moveTo>
                    <a:lnTo>
                      <a:pt x="81" y="179"/>
                    </a:lnTo>
                    <a:lnTo>
                      <a:pt x="4" y="181"/>
                    </a:lnTo>
                    <a:lnTo>
                      <a:pt x="0" y="2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FAB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5" name="Freeform 250"/>
              <p:cNvSpPr/>
              <p:nvPr/>
            </p:nvSpPr>
            <p:spPr bwMode="auto">
              <a:xfrm>
                <a:off x="3010" y="3206"/>
                <a:ext cx="78" cy="86"/>
              </a:xfrm>
              <a:custGeom>
                <a:avLst/>
                <a:gdLst>
                  <a:gd name="T0" fmla="*/ 57 w 58"/>
                  <a:gd name="T1" fmla="*/ 6 h 63"/>
                  <a:gd name="T2" fmla="*/ 58 w 58"/>
                  <a:gd name="T3" fmla="*/ 56 h 63"/>
                  <a:gd name="T4" fmla="*/ 53 w 58"/>
                  <a:gd name="T5" fmla="*/ 62 h 63"/>
                  <a:gd name="T6" fmla="*/ 7 w 58"/>
                  <a:gd name="T7" fmla="*/ 63 h 63"/>
                  <a:gd name="T8" fmla="*/ 1 w 58"/>
                  <a:gd name="T9" fmla="*/ 58 h 63"/>
                  <a:gd name="T10" fmla="*/ 0 w 58"/>
                  <a:gd name="T11" fmla="*/ 7 h 63"/>
                  <a:gd name="T12" fmla="*/ 5 w 58"/>
                  <a:gd name="T13" fmla="*/ 2 h 63"/>
                  <a:gd name="T14" fmla="*/ 51 w 58"/>
                  <a:gd name="T15" fmla="*/ 0 h 63"/>
                  <a:gd name="T16" fmla="*/ 57 w 58"/>
                  <a:gd name="T17" fmla="*/ 6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" h="63">
                    <a:moveTo>
                      <a:pt x="57" y="6"/>
                    </a:moveTo>
                    <a:cubicBezTo>
                      <a:pt x="58" y="56"/>
                      <a:pt x="58" y="56"/>
                      <a:pt x="58" y="56"/>
                    </a:cubicBezTo>
                    <a:cubicBezTo>
                      <a:pt x="58" y="59"/>
                      <a:pt x="56" y="62"/>
                      <a:pt x="53" y="62"/>
                    </a:cubicBezTo>
                    <a:cubicBezTo>
                      <a:pt x="7" y="63"/>
                      <a:pt x="7" y="63"/>
                      <a:pt x="7" y="63"/>
                    </a:cubicBezTo>
                    <a:cubicBezTo>
                      <a:pt x="4" y="63"/>
                      <a:pt x="1" y="61"/>
                      <a:pt x="1" y="5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4" y="0"/>
                      <a:pt x="57" y="3"/>
                      <a:pt x="57" y="6"/>
                    </a:cubicBezTo>
                    <a:close/>
                  </a:path>
                </a:pathLst>
              </a:custGeom>
              <a:solidFill>
                <a:srgbClr val="EC64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6" name="Freeform 251"/>
              <p:cNvSpPr/>
              <p:nvPr/>
            </p:nvSpPr>
            <p:spPr bwMode="auto">
              <a:xfrm>
                <a:off x="3017" y="3201"/>
                <a:ext cx="63" cy="78"/>
              </a:xfrm>
              <a:custGeom>
                <a:avLst/>
                <a:gdLst>
                  <a:gd name="T0" fmla="*/ 47 w 47"/>
                  <a:gd name="T1" fmla="*/ 53 h 58"/>
                  <a:gd name="T2" fmla="*/ 46 w 47"/>
                  <a:gd name="T3" fmla="*/ 4 h 58"/>
                  <a:gd name="T4" fmla="*/ 42 w 47"/>
                  <a:gd name="T5" fmla="*/ 0 h 58"/>
                  <a:gd name="T6" fmla="*/ 5 w 47"/>
                  <a:gd name="T7" fmla="*/ 1 h 58"/>
                  <a:gd name="T8" fmla="*/ 1 w 47"/>
                  <a:gd name="T9" fmla="*/ 5 h 58"/>
                  <a:gd name="T10" fmla="*/ 2 w 47"/>
                  <a:gd name="T11" fmla="*/ 54 h 58"/>
                  <a:gd name="T12" fmla="*/ 6 w 47"/>
                  <a:gd name="T13" fmla="*/ 58 h 58"/>
                  <a:gd name="T14" fmla="*/ 43 w 47"/>
                  <a:gd name="T15" fmla="*/ 57 h 58"/>
                  <a:gd name="T16" fmla="*/ 47 w 47"/>
                  <a:gd name="T17" fmla="*/ 5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58">
                    <a:moveTo>
                      <a:pt x="47" y="53"/>
                    </a:moveTo>
                    <a:cubicBezTo>
                      <a:pt x="46" y="4"/>
                      <a:pt x="46" y="4"/>
                      <a:pt x="46" y="4"/>
                    </a:cubicBezTo>
                    <a:cubicBezTo>
                      <a:pt x="46" y="2"/>
                      <a:pt x="44" y="0"/>
                      <a:pt x="42" y="0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1"/>
                      <a:pt x="0" y="3"/>
                      <a:pt x="1" y="5"/>
                    </a:cubicBezTo>
                    <a:cubicBezTo>
                      <a:pt x="2" y="54"/>
                      <a:pt x="2" y="54"/>
                      <a:pt x="2" y="54"/>
                    </a:cubicBezTo>
                    <a:cubicBezTo>
                      <a:pt x="2" y="56"/>
                      <a:pt x="4" y="58"/>
                      <a:pt x="6" y="58"/>
                    </a:cubicBezTo>
                    <a:cubicBezTo>
                      <a:pt x="43" y="57"/>
                      <a:pt x="43" y="57"/>
                      <a:pt x="43" y="57"/>
                    </a:cubicBezTo>
                    <a:cubicBezTo>
                      <a:pt x="45" y="57"/>
                      <a:pt x="47" y="55"/>
                      <a:pt x="47" y="53"/>
                    </a:cubicBezTo>
                    <a:close/>
                  </a:path>
                </a:pathLst>
              </a:custGeom>
              <a:solidFill>
                <a:srgbClr val="FAB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7" name="Freeform 253"/>
              <p:cNvSpPr/>
              <p:nvPr/>
            </p:nvSpPr>
            <p:spPr bwMode="auto">
              <a:xfrm>
                <a:off x="3505" y="1188"/>
                <a:ext cx="1095" cy="761"/>
              </a:xfrm>
              <a:custGeom>
                <a:avLst/>
                <a:gdLst>
                  <a:gd name="T0" fmla="*/ 791 w 808"/>
                  <a:gd name="T1" fmla="*/ 518 h 563"/>
                  <a:gd name="T2" fmla="*/ 47 w 808"/>
                  <a:gd name="T3" fmla="*/ 562 h 563"/>
                  <a:gd name="T4" fmla="*/ 29 w 808"/>
                  <a:gd name="T5" fmla="*/ 546 h 563"/>
                  <a:gd name="T6" fmla="*/ 0 w 808"/>
                  <a:gd name="T7" fmla="*/ 63 h 563"/>
                  <a:gd name="T8" fmla="*/ 16 w 808"/>
                  <a:gd name="T9" fmla="*/ 45 h 563"/>
                  <a:gd name="T10" fmla="*/ 761 w 808"/>
                  <a:gd name="T11" fmla="*/ 1 h 563"/>
                  <a:gd name="T12" fmla="*/ 779 w 808"/>
                  <a:gd name="T13" fmla="*/ 17 h 563"/>
                  <a:gd name="T14" fmla="*/ 808 w 808"/>
                  <a:gd name="T15" fmla="*/ 500 h 563"/>
                  <a:gd name="T16" fmla="*/ 791 w 808"/>
                  <a:gd name="T17" fmla="*/ 518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8" h="563">
                    <a:moveTo>
                      <a:pt x="791" y="518"/>
                    </a:moveTo>
                    <a:cubicBezTo>
                      <a:pt x="47" y="562"/>
                      <a:pt x="47" y="562"/>
                      <a:pt x="47" y="562"/>
                    </a:cubicBezTo>
                    <a:cubicBezTo>
                      <a:pt x="38" y="563"/>
                      <a:pt x="29" y="556"/>
                      <a:pt x="29" y="546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54"/>
                      <a:pt x="7" y="46"/>
                      <a:pt x="16" y="45"/>
                    </a:cubicBezTo>
                    <a:cubicBezTo>
                      <a:pt x="761" y="1"/>
                      <a:pt x="761" y="1"/>
                      <a:pt x="761" y="1"/>
                    </a:cubicBezTo>
                    <a:cubicBezTo>
                      <a:pt x="770" y="0"/>
                      <a:pt x="779" y="8"/>
                      <a:pt x="779" y="17"/>
                    </a:cubicBezTo>
                    <a:cubicBezTo>
                      <a:pt x="808" y="500"/>
                      <a:pt x="808" y="500"/>
                      <a:pt x="808" y="500"/>
                    </a:cubicBezTo>
                    <a:cubicBezTo>
                      <a:pt x="808" y="510"/>
                      <a:pt x="801" y="518"/>
                      <a:pt x="791" y="518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8" name="Freeform 254"/>
              <p:cNvSpPr/>
              <p:nvPr/>
            </p:nvSpPr>
            <p:spPr bwMode="auto">
              <a:xfrm>
                <a:off x="4471" y="1853"/>
                <a:ext cx="61" cy="42"/>
              </a:xfrm>
              <a:custGeom>
                <a:avLst/>
                <a:gdLst>
                  <a:gd name="T0" fmla="*/ 45 w 45"/>
                  <a:gd name="T1" fmla="*/ 28 h 31"/>
                  <a:gd name="T2" fmla="*/ 1 w 45"/>
                  <a:gd name="T3" fmla="*/ 31 h 31"/>
                  <a:gd name="T4" fmla="*/ 0 w 45"/>
                  <a:gd name="T5" fmla="*/ 6 h 31"/>
                  <a:gd name="T6" fmla="*/ 4 w 45"/>
                  <a:gd name="T7" fmla="*/ 2 h 31"/>
                  <a:gd name="T8" fmla="*/ 39 w 45"/>
                  <a:gd name="T9" fmla="*/ 0 h 31"/>
                  <a:gd name="T10" fmla="*/ 43 w 45"/>
                  <a:gd name="T11" fmla="*/ 4 h 31"/>
                  <a:gd name="T12" fmla="*/ 45 w 45"/>
                  <a:gd name="T13" fmla="*/ 2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31">
                    <a:moveTo>
                      <a:pt x="45" y="28"/>
                    </a:moveTo>
                    <a:cubicBezTo>
                      <a:pt x="1" y="31"/>
                      <a:pt x="1" y="31"/>
                      <a:pt x="1" y="31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1" y="0"/>
                      <a:pt x="43" y="2"/>
                      <a:pt x="43" y="4"/>
                    </a:cubicBezTo>
                    <a:lnTo>
                      <a:pt x="45" y="28"/>
                    </a:lnTo>
                    <a:close/>
                  </a:path>
                </a:pathLst>
              </a:custGeom>
              <a:solidFill>
                <a:srgbClr val="2D2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9" name="Freeform 255"/>
              <p:cNvSpPr/>
              <p:nvPr/>
            </p:nvSpPr>
            <p:spPr bwMode="auto">
              <a:xfrm>
                <a:off x="3612" y="1903"/>
                <a:ext cx="61" cy="42"/>
              </a:xfrm>
              <a:custGeom>
                <a:avLst/>
                <a:gdLst>
                  <a:gd name="T0" fmla="*/ 45 w 45"/>
                  <a:gd name="T1" fmla="*/ 29 h 31"/>
                  <a:gd name="T2" fmla="*/ 2 w 45"/>
                  <a:gd name="T3" fmla="*/ 31 h 31"/>
                  <a:gd name="T4" fmla="*/ 0 w 45"/>
                  <a:gd name="T5" fmla="*/ 7 h 31"/>
                  <a:gd name="T6" fmla="*/ 4 w 45"/>
                  <a:gd name="T7" fmla="*/ 3 h 31"/>
                  <a:gd name="T8" fmla="*/ 39 w 45"/>
                  <a:gd name="T9" fmla="*/ 0 h 31"/>
                  <a:gd name="T10" fmla="*/ 44 w 45"/>
                  <a:gd name="T11" fmla="*/ 4 h 31"/>
                  <a:gd name="T12" fmla="*/ 45 w 45"/>
                  <a:gd name="T13" fmla="*/ 2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31">
                    <a:moveTo>
                      <a:pt x="45" y="29"/>
                    </a:moveTo>
                    <a:cubicBezTo>
                      <a:pt x="2" y="31"/>
                      <a:pt x="2" y="31"/>
                      <a:pt x="2" y="3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5"/>
                      <a:pt x="2" y="3"/>
                      <a:pt x="4" y="3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1" y="0"/>
                      <a:pt x="43" y="2"/>
                      <a:pt x="44" y="4"/>
                    </a:cubicBezTo>
                    <a:lnTo>
                      <a:pt x="45" y="29"/>
                    </a:lnTo>
                    <a:close/>
                  </a:path>
                </a:pathLst>
              </a:custGeom>
              <a:solidFill>
                <a:srgbClr val="2D2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0" name="Freeform 256"/>
              <p:cNvSpPr/>
              <p:nvPr/>
            </p:nvSpPr>
            <p:spPr bwMode="auto">
              <a:xfrm>
                <a:off x="3452" y="1899"/>
                <a:ext cx="1275" cy="349"/>
              </a:xfrm>
              <a:custGeom>
                <a:avLst/>
                <a:gdLst>
                  <a:gd name="T0" fmla="*/ 915 w 941"/>
                  <a:gd name="T1" fmla="*/ 204 h 258"/>
                  <a:gd name="T2" fmla="*/ 28 w 941"/>
                  <a:gd name="T3" fmla="*/ 257 h 258"/>
                  <a:gd name="T4" fmla="*/ 8 w 941"/>
                  <a:gd name="T5" fmla="*/ 234 h 258"/>
                  <a:gd name="T6" fmla="*/ 71 w 941"/>
                  <a:gd name="T7" fmla="*/ 46 h 258"/>
                  <a:gd name="T8" fmla="*/ 848 w 941"/>
                  <a:gd name="T9" fmla="*/ 0 h 258"/>
                  <a:gd name="T10" fmla="*/ 924 w 941"/>
                  <a:gd name="T11" fmla="*/ 168 h 258"/>
                  <a:gd name="T12" fmla="*/ 915 w 941"/>
                  <a:gd name="T13" fmla="*/ 204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1" h="258">
                    <a:moveTo>
                      <a:pt x="915" y="204"/>
                    </a:moveTo>
                    <a:cubicBezTo>
                      <a:pt x="28" y="257"/>
                      <a:pt x="28" y="257"/>
                      <a:pt x="28" y="257"/>
                    </a:cubicBezTo>
                    <a:cubicBezTo>
                      <a:pt x="7" y="258"/>
                      <a:pt x="0" y="248"/>
                      <a:pt x="8" y="234"/>
                    </a:cubicBezTo>
                    <a:cubicBezTo>
                      <a:pt x="71" y="46"/>
                      <a:pt x="71" y="46"/>
                      <a:pt x="71" y="46"/>
                    </a:cubicBezTo>
                    <a:cubicBezTo>
                      <a:pt x="848" y="0"/>
                      <a:pt x="848" y="0"/>
                      <a:pt x="848" y="0"/>
                    </a:cubicBezTo>
                    <a:cubicBezTo>
                      <a:pt x="924" y="168"/>
                      <a:pt x="924" y="168"/>
                      <a:pt x="924" y="168"/>
                    </a:cubicBezTo>
                    <a:cubicBezTo>
                      <a:pt x="941" y="190"/>
                      <a:pt x="938" y="203"/>
                      <a:pt x="915" y="204"/>
                    </a:cubicBezTo>
                  </a:path>
                </a:pathLst>
              </a:custGeom>
              <a:solidFill>
                <a:srgbClr val="2D2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1" name="Freeform 257"/>
              <p:cNvSpPr/>
              <p:nvPr/>
            </p:nvSpPr>
            <p:spPr bwMode="auto">
              <a:xfrm>
                <a:off x="3524" y="1922"/>
                <a:ext cx="1130" cy="275"/>
              </a:xfrm>
              <a:custGeom>
                <a:avLst/>
                <a:gdLst>
                  <a:gd name="T0" fmla="*/ 0 w 1130"/>
                  <a:gd name="T1" fmla="*/ 275 h 275"/>
                  <a:gd name="T2" fmla="*/ 59 w 1130"/>
                  <a:gd name="T3" fmla="*/ 58 h 275"/>
                  <a:gd name="T4" fmla="*/ 1043 w 1130"/>
                  <a:gd name="T5" fmla="*/ 0 h 275"/>
                  <a:gd name="T6" fmla="*/ 1130 w 1130"/>
                  <a:gd name="T7" fmla="*/ 207 h 275"/>
                  <a:gd name="T8" fmla="*/ 0 w 1130"/>
                  <a:gd name="T9" fmla="*/ 27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75">
                    <a:moveTo>
                      <a:pt x="0" y="275"/>
                    </a:moveTo>
                    <a:lnTo>
                      <a:pt x="59" y="58"/>
                    </a:lnTo>
                    <a:lnTo>
                      <a:pt x="1043" y="0"/>
                    </a:lnTo>
                    <a:lnTo>
                      <a:pt x="1130" y="207"/>
                    </a:lnTo>
                    <a:lnTo>
                      <a:pt x="0" y="275"/>
                    </a:lnTo>
                    <a:close/>
                  </a:path>
                </a:pathLst>
              </a:custGeom>
              <a:solidFill>
                <a:srgbClr val="80BD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2" name="Freeform 258"/>
              <p:cNvSpPr/>
              <p:nvPr/>
            </p:nvSpPr>
            <p:spPr bwMode="auto">
              <a:xfrm>
                <a:off x="3524" y="1922"/>
                <a:ext cx="1130" cy="275"/>
              </a:xfrm>
              <a:custGeom>
                <a:avLst/>
                <a:gdLst>
                  <a:gd name="T0" fmla="*/ 0 w 1130"/>
                  <a:gd name="T1" fmla="*/ 275 h 275"/>
                  <a:gd name="T2" fmla="*/ 59 w 1130"/>
                  <a:gd name="T3" fmla="*/ 58 h 275"/>
                  <a:gd name="T4" fmla="*/ 1043 w 1130"/>
                  <a:gd name="T5" fmla="*/ 0 h 275"/>
                  <a:gd name="T6" fmla="*/ 1130 w 1130"/>
                  <a:gd name="T7" fmla="*/ 207 h 275"/>
                  <a:gd name="T8" fmla="*/ 0 w 1130"/>
                  <a:gd name="T9" fmla="*/ 27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75">
                    <a:moveTo>
                      <a:pt x="0" y="275"/>
                    </a:moveTo>
                    <a:lnTo>
                      <a:pt x="59" y="58"/>
                    </a:lnTo>
                    <a:lnTo>
                      <a:pt x="1043" y="0"/>
                    </a:lnTo>
                    <a:lnTo>
                      <a:pt x="1130" y="207"/>
                    </a:lnTo>
                    <a:lnTo>
                      <a:pt x="0" y="27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3" name="Freeform 259"/>
              <p:cNvSpPr/>
              <p:nvPr/>
            </p:nvSpPr>
            <p:spPr bwMode="auto">
              <a:xfrm>
                <a:off x="3475" y="2161"/>
                <a:ext cx="1228" cy="82"/>
              </a:xfrm>
              <a:custGeom>
                <a:avLst/>
                <a:gdLst>
                  <a:gd name="T0" fmla="*/ 903 w 906"/>
                  <a:gd name="T1" fmla="*/ 7 h 60"/>
                  <a:gd name="T2" fmla="*/ 4 w 906"/>
                  <a:gd name="T3" fmla="*/ 60 h 60"/>
                  <a:gd name="T4" fmla="*/ 0 w 906"/>
                  <a:gd name="T5" fmla="*/ 56 h 60"/>
                  <a:gd name="T6" fmla="*/ 4 w 906"/>
                  <a:gd name="T7" fmla="*/ 53 h 60"/>
                  <a:gd name="T8" fmla="*/ 902 w 906"/>
                  <a:gd name="T9" fmla="*/ 0 h 60"/>
                  <a:gd name="T10" fmla="*/ 906 w 906"/>
                  <a:gd name="T11" fmla="*/ 3 h 60"/>
                  <a:gd name="T12" fmla="*/ 903 w 906"/>
                  <a:gd name="T13" fmla="*/ 7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6" h="60">
                    <a:moveTo>
                      <a:pt x="903" y="7"/>
                    </a:moveTo>
                    <a:cubicBezTo>
                      <a:pt x="4" y="60"/>
                      <a:pt x="4" y="60"/>
                      <a:pt x="4" y="60"/>
                    </a:cubicBezTo>
                    <a:cubicBezTo>
                      <a:pt x="2" y="60"/>
                      <a:pt x="0" y="58"/>
                      <a:pt x="0" y="56"/>
                    </a:cubicBezTo>
                    <a:cubicBezTo>
                      <a:pt x="0" y="55"/>
                      <a:pt x="2" y="53"/>
                      <a:pt x="4" y="53"/>
                    </a:cubicBezTo>
                    <a:cubicBezTo>
                      <a:pt x="902" y="0"/>
                      <a:pt x="902" y="0"/>
                      <a:pt x="902" y="0"/>
                    </a:cubicBezTo>
                    <a:cubicBezTo>
                      <a:pt x="904" y="0"/>
                      <a:pt x="906" y="1"/>
                      <a:pt x="906" y="3"/>
                    </a:cubicBezTo>
                    <a:cubicBezTo>
                      <a:pt x="906" y="5"/>
                      <a:pt x="905" y="6"/>
                      <a:pt x="903" y="7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4" name="Freeform 260"/>
              <p:cNvSpPr/>
              <p:nvPr/>
            </p:nvSpPr>
            <p:spPr bwMode="auto">
              <a:xfrm>
                <a:off x="4475" y="1863"/>
                <a:ext cx="54" cy="62"/>
              </a:xfrm>
              <a:custGeom>
                <a:avLst/>
                <a:gdLst>
                  <a:gd name="T0" fmla="*/ 37 w 40"/>
                  <a:gd name="T1" fmla="*/ 44 h 46"/>
                  <a:gd name="T2" fmla="*/ 6 w 40"/>
                  <a:gd name="T3" fmla="*/ 46 h 46"/>
                  <a:gd name="T4" fmla="*/ 2 w 40"/>
                  <a:gd name="T5" fmla="*/ 43 h 46"/>
                  <a:gd name="T6" fmla="*/ 0 w 40"/>
                  <a:gd name="T7" fmla="*/ 6 h 46"/>
                  <a:gd name="T8" fmla="*/ 3 w 40"/>
                  <a:gd name="T9" fmla="*/ 2 h 46"/>
                  <a:gd name="T10" fmla="*/ 34 w 40"/>
                  <a:gd name="T11" fmla="*/ 1 h 46"/>
                  <a:gd name="T12" fmla="*/ 38 w 40"/>
                  <a:gd name="T13" fmla="*/ 4 h 46"/>
                  <a:gd name="T14" fmla="*/ 40 w 40"/>
                  <a:gd name="T15" fmla="*/ 40 h 46"/>
                  <a:gd name="T16" fmla="*/ 37 w 40"/>
                  <a:gd name="T17" fmla="*/ 4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" h="46">
                    <a:moveTo>
                      <a:pt x="37" y="44"/>
                    </a:moveTo>
                    <a:cubicBezTo>
                      <a:pt x="6" y="46"/>
                      <a:pt x="6" y="46"/>
                      <a:pt x="6" y="46"/>
                    </a:cubicBezTo>
                    <a:cubicBezTo>
                      <a:pt x="4" y="46"/>
                      <a:pt x="2" y="45"/>
                      <a:pt x="2" y="43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1" y="2"/>
                      <a:pt x="3" y="2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6" y="0"/>
                      <a:pt x="38" y="2"/>
                      <a:pt x="38" y="4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2"/>
                      <a:pt x="39" y="44"/>
                      <a:pt x="37" y="44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5" name="Freeform 261"/>
              <p:cNvSpPr/>
              <p:nvPr/>
            </p:nvSpPr>
            <p:spPr bwMode="auto">
              <a:xfrm>
                <a:off x="3616" y="1914"/>
                <a:ext cx="55" cy="62"/>
              </a:xfrm>
              <a:custGeom>
                <a:avLst/>
                <a:gdLst>
                  <a:gd name="T0" fmla="*/ 37 w 41"/>
                  <a:gd name="T1" fmla="*/ 44 h 46"/>
                  <a:gd name="T2" fmla="*/ 6 w 41"/>
                  <a:gd name="T3" fmla="*/ 45 h 46"/>
                  <a:gd name="T4" fmla="*/ 3 w 41"/>
                  <a:gd name="T5" fmla="*/ 42 h 46"/>
                  <a:gd name="T6" fmla="*/ 0 w 41"/>
                  <a:gd name="T7" fmla="*/ 6 h 46"/>
                  <a:gd name="T8" fmla="*/ 4 w 41"/>
                  <a:gd name="T9" fmla="*/ 2 h 46"/>
                  <a:gd name="T10" fmla="*/ 35 w 41"/>
                  <a:gd name="T11" fmla="*/ 0 h 46"/>
                  <a:gd name="T12" fmla="*/ 38 w 41"/>
                  <a:gd name="T13" fmla="*/ 3 h 46"/>
                  <a:gd name="T14" fmla="*/ 41 w 41"/>
                  <a:gd name="T15" fmla="*/ 40 h 46"/>
                  <a:gd name="T16" fmla="*/ 37 w 41"/>
                  <a:gd name="T17" fmla="*/ 4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" h="46">
                    <a:moveTo>
                      <a:pt x="37" y="44"/>
                    </a:moveTo>
                    <a:cubicBezTo>
                      <a:pt x="6" y="45"/>
                      <a:pt x="6" y="45"/>
                      <a:pt x="6" y="45"/>
                    </a:cubicBezTo>
                    <a:cubicBezTo>
                      <a:pt x="4" y="46"/>
                      <a:pt x="3" y="44"/>
                      <a:pt x="3" y="4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7" y="0"/>
                      <a:pt x="38" y="1"/>
                      <a:pt x="38" y="3"/>
                    </a:cubicBezTo>
                    <a:cubicBezTo>
                      <a:pt x="41" y="40"/>
                      <a:pt x="41" y="40"/>
                      <a:pt x="41" y="40"/>
                    </a:cubicBezTo>
                    <a:cubicBezTo>
                      <a:pt x="41" y="42"/>
                      <a:pt x="39" y="44"/>
                      <a:pt x="37" y="44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6" name="Freeform 262"/>
              <p:cNvSpPr/>
              <p:nvPr/>
            </p:nvSpPr>
            <p:spPr bwMode="auto">
              <a:xfrm>
                <a:off x="3601" y="1813"/>
                <a:ext cx="47" cy="40"/>
              </a:xfrm>
              <a:custGeom>
                <a:avLst/>
                <a:gdLst>
                  <a:gd name="T0" fmla="*/ 30 w 35"/>
                  <a:gd name="T1" fmla="*/ 28 h 30"/>
                  <a:gd name="T2" fmla="*/ 6 w 35"/>
                  <a:gd name="T3" fmla="*/ 29 h 30"/>
                  <a:gd name="T4" fmla="*/ 1 w 35"/>
                  <a:gd name="T5" fmla="*/ 25 h 30"/>
                  <a:gd name="T6" fmla="*/ 0 w 35"/>
                  <a:gd name="T7" fmla="*/ 7 h 30"/>
                  <a:gd name="T8" fmla="*/ 5 w 35"/>
                  <a:gd name="T9" fmla="*/ 2 h 30"/>
                  <a:gd name="T10" fmla="*/ 29 w 35"/>
                  <a:gd name="T11" fmla="*/ 0 h 30"/>
                  <a:gd name="T12" fmla="*/ 34 w 35"/>
                  <a:gd name="T13" fmla="*/ 5 h 30"/>
                  <a:gd name="T14" fmla="*/ 35 w 35"/>
                  <a:gd name="T15" fmla="*/ 23 h 30"/>
                  <a:gd name="T16" fmla="*/ 30 w 35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0">
                    <a:moveTo>
                      <a:pt x="30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30"/>
                      <a:pt x="1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4" y="2"/>
                      <a:pt x="34" y="5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5" y="26"/>
                      <a:pt x="33" y="28"/>
                      <a:pt x="30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7" name="Freeform 263"/>
              <p:cNvSpPr/>
              <p:nvPr/>
            </p:nvSpPr>
            <p:spPr bwMode="auto">
              <a:xfrm>
                <a:off x="3597" y="1756"/>
                <a:ext cx="48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2 w 36"/>
                  <a:gd name="T5" fmla="*/ 32 h 38"/>
                  <a:gd name="T6" fmla="*/ 1 w 36"/>
                  <a:gd name="T7" fmla="*/ 7 h 38"/>
                  <a:gd name="T8" fmla="*/ 6 w 36"/>
                  <a:gd name="T9" fmla="*/ 1 h 38"/>
                  <a:gd name="T10" fmla="*/ 28 w 36"/>
                  <a:gd name="T11" fmla="*/ 0 h 38"/>
                  <a:gd name="T12" fmla="*/ 35 w 36"/>
                  <a:gd name="T13" fmla="*/ 5 h 38"/>
                  <a:gd name="T14" fmla="*/ 36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5" y="5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4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8" name="Freeform 264"/>
              <p:cNvSpPr/>
              <p:nvPr/>
            </p:nvSpPr>
            <p:spPr bwMode="auto">
              <a:xfrm>
                <a:off x="3594" y="1698"/>
                <a:ext cx="49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8 h 38"/>
                  <a:gd name="T4" fmla="*/ 2 w 36"/>
                  <a:gd name="T5" fmla="*/ 32 h 38"/>
                  <a:gd name="T6" fmla="*/ 0 w 36"/>
                  <a:gd name="T7" fmla="*/ 8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2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9" name="Freeform 265"/>
              <p:cNvSpPr/>
              <p:nvPr/>
            </p:nvSpPr>
            <p:spPr bwMode="auto">
              <a:xfrm>
                <a:off x="3590" y="1640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5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5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4"/>
                      <a:pt x="34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0" name="Freeform 266"/>
              <p:cNvSpPr/>
              <p:nvPr/>
            </p:nvSpPr>
            <p:spPr bwMode="auto">
              <a:xfrm>
                <a:off x="3587" y="1583"/>
                <a:ext cx="49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1 w 36"/>
                  <a:gd name="T5" fmla="*/ 32 h 38"/>
                  <a:gd name="T6" fmla="*/ 0 w 36"/>
                  <a:gd name="T7" fmla="*/ 8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6 h 38"/>
                  <a:gd name="T14" fmla="*/ 35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1" name="Freeform 267"/>
              <p:cNvSpPr/>
              <p:nvPr/>
            </p:nvSpPr>
            <p:spPr bwMode="auto">
              <a:xfrm>
                <a:off x="3583" y="1525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5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5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4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2" name="Freeform 268"/>
              <p:cNvSpPr/>
              <p:nvPr/>
            </p:nvSpPr>
            <p:spPr bwMode="auto">
              <a:xfrm>
                <a:off x="3658" y="1810"/>
                <a:ext cx="48" cy="39"/>
              </a:xfrm>
              <a:custGeom>
                <a:avLst/>
                <a:gdLst>
                  <a:gd name="T0" fmla="*/ 31 w 36"/>
                  <a:gd name="T1" fmla="*/ 28 h 29"/>
                  <a:gd name="T2" fmla="*/ 7 w 36"/>
                  <a:gd name="T3" fmla="*/ 29 h 29"/>
                  <a:gd name="T4" fmla="*/ 2 w 36"/>
                  <a:gd name="T5" fmla="*/ 24 h 29"/>
                  <a:gd name="T6" fmla="*/ 1 w 36"/>
                  <a:gd name="T7" fmla="*/ 6 h 29"/>
                  <a:gd name="T8" fmla="*/ 5 w 36"/>
                  <a:gd name="T9" fmla="*/ 1 h 29"/>
                  <a:gd name="T10" fmla="*/ 29 w 36"/>
                  <a:gd name="T11" fmla="*/ 0 h 29"/>
                  <a:gd name="T12" fmla="*/ 34 w 36"/>
                  <a:gd name="T13" fmla="*/ 4 h 29"/>
                  <a:gd name="T14" fmla="*/ 36 w 36"/>
                  <a:gd name="T15" fmla="*/ 22 h 29"/>
                  <a:gd name="T16" fmla="*/ 31 w 36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29">
                    <a:moveTo>
                      <a:pt x="31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2" y="24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4" y="2"/>
                      <a:pt x="34" y="4"/>
                    </a:cubicBezTo>
                    <a:cubicBezTo>
                      <a:pt x="36" y="22"/>
                      <a:pt x="36" y="22"/>
                      <a:pt x="36" y="22"/>
                    </a:cubicBezTo>
                    <a:cubicBezTo>
                      <a:pt x="36" y="25"/>
                      <a:pt x="34" y="27"/>
                      <a:pt x="31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3" name="Freeform 269"/>
              <p:cNvSpPr/>
              <p:nvPr/>
            </p:nvSpPr>
            <p:spPr bwMode="auto">
              <a:xfrm>
                <a:off x="3655" y="1749"/>
                <a:ext cx="102" cy="54"/>
              </a:xfrm>
              <a:custGeom>
                <a:avLst/>
                <a:gdLst>
                  <a:gd name="T0" fmla="*/ 69 w 75"/>
                  <a:gd name="T1" fmla="*/ 36 h 40"/>
                  <a:gd name="T2" fmla="*/ 8 w 75"/>
                  <a:gd name="T3" fmla="*/ 40 h 40"/>
                  <a:gd name="T4" fmla="*/ 1 w 75"/>
                  <a:gd name="T5" fmla="*/ 34 h 40"/>
                  <a:gd name="T6" fmla="*/ 0 w 75"/>
                  <a:gd name="T7" fmla="*/ 10 h 40"/>
                  <a:gd name="T8" fmla="*/ 6 w 75"/>
                  <a:gd name="T9" fmla="*/ 3 h 40"/>
                  <a:gd name="T10" fmla="*/ 66 w 75"/>
                  <a:gd name="T11" fmla="*/ 0 h 40"/>
                  <a:gd name="T12" fmla="*/ 73 w 75"/>
                  <a:gd name="T13" fmla="*/ 6 h 40"/>
                  <a:gd name="T14" fmla="*/ 75 w 75"/>
                  <a:gd name="T15" fmla="*/ 29 h 40"/>
                  <a:gd name="T16" fmla="*/ 69 w 75"/>
                  <a:gd name="T17" fmla="*/ 3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" h="40">
                    <a:moveTo>
                      <a:pt x="69" y="36"/>
                    </a:moveTo>
                    <a:cubicBezTo>
                      <a:pt x="8" y="40"/>
                      <a:pt x="8" y="40"/>
                      <a:pt x="8" y="40"/>
                    </a:cubicBezTo>
                    <a:cubicBezTo>
                      <a:pt x="5" y="40"/>
                      <a:pt x="2" y="37"/>
                      <a:pt x="1" y="3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7"/>
                      <a:pt x="3" y="4"/>
                      <a:pt x="6" y="3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70" y="0"/>
                      <a:pt x="73" y="2"/>
                      <a:pt x="73" y="6"/>
                    </a:cubicBezTo>
                    <a:cubicBezTo>
                      <a:pt x="75" y="29"/>
                      <a:pt x="75" y="29"/>
                      <a:pt x="75" y="29"/>
                    </a:cubicBezTo>
                    <a:cubicBezTo>
                      <a:pt x="75" y="33"/>
                      <a:pt x="72" y="36"/>
                      <a:pt x="69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4" name="Freeform 270"/>
              <p:cNvSpPr/>
              <p:nvPr/>
            </p:nvSpPr>
            <p:spPr bwMode="auto">
              <a:xfrm>
                <a:off x="3651" y="1694"/>
                <a:ext cx="65" cy="51"/>
              </a:xfrm>
              <a:custGeom>
                <a:avLst/>
                <a:gdLst>
                  <a:gd name="T0" fmla="*/ 41 w 48"/>
                  <a:gd name="T1" fmla="*/ 36 h 38"/>
                  <a:gd name="T2" fmla="*/ 9 w 48"/>
                  <a:gd name="T3" fmla="*/ 38 h 38"/>
                  <a:gd name="T4" fmla="*/ 2 w 48"/>
                  <a:gd name="T5" fmla="*/ 32 h 38"/>
                  <a:gd name="T6" fmla="*/ 1 w 48"/>
                  <a:gd name="T7" fmla="*/ 9 h 38"/>
                  <a:gd name="T8" fmla="*/ 7 w 48"/>
                  <a:gd name="T9" fmla="*/ 2 h 38"/>
                  <a:gd name="T10" fmla="*/ 39 w 48"/>
                  <a:gd name="T11" fmla="*/ 0 h 38"/>
                  <a:gd name="T12" fmla="*/ 46 w 48"/>
                  <a:gd name="T13" fmla="*/ 6 h 38"/>
                  <a:gd name="T14" fmla="*/ 48 w 48"/>
                  <a:gd name="T15" fmla="*/ 29 h 38"/>
                  <a:gd name="T16" fmla="*/ 41 w 4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38">
                    <a:moveTo>
                      <a:pt x="41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3" y="0"/>
                      <a:pt x="46" y="2"/>
                      <a:pt x="46" y="6"/>
                    </a:cubicBezTo>
                    <a:cubicBezTo>
                      <a:pt x="48" y="29"/>
                      <a:pt x="48" y="29"/>
                      <a:pt x="48" y="29"/>
                    </a:cubicBezTo>
                    <a:cubicBezTo>
                      <a:pt x="48" y="33"/>
                      <a:pt x="45" y="36"/>
                      <a:pt x="4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5" name="Freeform 271"/>
              <p:cNvSpPr/>
              <p:nvPr/>
            </p:nvSpPr>
            <p:spPr bwMode="auto">
              <a:xfrm>
                <a:off x="3648" y="1633"/>
                <a:ext cx="109" cy="55"/>
              </a:xfrm>
              <a:custGeom>
                <a:avLst/>
                <a:gdLst>
                  <a:gd name="T0" fmla="*/ 73 w 80"/>
                  <a:gd name="T1" fmla="*/ 37 h 41"/>
                  <a:gd name="T2" fmla="*/ 8 w 80"/>
                  <a:gd name="T3" fmla="*/ 41 h 41"/>
                  <a:gd name="T4" fmla="*/ 1 w 80"/>
                  <a:gd name="T5" fmla="*/ 34 h 41"/>
                  <a:gd name="T6" fmla="*/ 0 w 80"/>
                  <a:gd name="T7" fmla="*/ 11 h 41"/>
                  <a:gd name="T8" fmla="*/ 6 w 80"/>
                  <a:gd name="T9" fmla="*/ 4 h 41"/>
                  <a:gd name="T10" fmla="*/ 71 w 80"/>
                  <a:gd name="T11" fmla="*/ 0 h 41"/>
                  <a:gd name="T12" fmla="*/ 78 w 80"/>
                  <a:gd name="T13" fmla="*/ 6 h 41"/>
                  <a:gd name="T14" fmla="*/ 79 w 80"/>
                  <a:gd name="T15" fmla="*/ 30 h 41"/>
                  <a:gd name="T16" fmla="*/ 73 w 80"/>
                  <a:gd name="T17" fmla="*/ 3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" h="41">
                    <a:moveTo>
                      <a:pt x="73" y="37"/>
                    </a:moveTo>
                    <a:cubicBezTo>
                      <a:pt x="8" y="41"/>
                      <a:pt x="8" y="41"/>
                      <a:pt x="8" y="41"/>
                    </a:cubicBezTo>
                    <a:cubicBezTo>
                      <a:pt x="5" y="41"/>
                      <a:pt x="2" y="38"/>
                      <a:pt x="1" y="34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8"/>
                      <a:pt x="3" y="4"/>
                      <a:pt x="6" y="4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5" y="0"/>
                      <a:pt x="78" y="3"/>
                      <a:pt x="78" y="6"/>
                    </a:cubicBezTo>
                    <a:cubicBezTo>
                      <a:pt x="79" y="30"/>
                      <a:pt x="79" y="30"/>
                      <a:pt x="79" y="30"/>
                    </a:cubicBezTo>
                    <a:cubicBezTo>
                      <a:pt x="80" y="33"/>
                      <a:pt x="77" y="37"/>
                      <a:pt x="73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6" name="Freeform 272"/>
              <p:cNvSpPr/>
              <p:nvPr/>
            </p:nvSpPr>
            <p:spPr bwMode="auto">
              <a:xfrm>
                <a:off x="3644" y="1579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4"/>
                      <a:pt x="34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7" name="Freeform 273"/>
              <p:cNvSpPr/>
              <p:nvPr/>
            </p:nvSpPr>
            <p:spPr bwMode="auto">
              <a:xfrm>
                <a:off x="3641" y="1522"/>
                <a:ext cx="49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1 w 36"/>
                  <a:gd name="T5" fmla="*/ 32 h 38"/>
                  <a:gd name="T6" fmla="*/ 0 w 36"/>
                  <a:gd name="T7" fmla="*/ 7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5 h 38"/>
                  <a:gd name="T14" fmla="*/ 35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5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8" name="Freeform 274"/>
              <p:cNvSpPr/>
              <p:nvPr/>
            </p:nvSpPr>
            <p:spPr bwMode="auto">
              <a:xfrm>
                <a:off x="3716" y="1806"/>
                <a:ext cx="43" cy="41"/>
              </a:xfrm>
              <a:custGeom>
                <a:avLst/>
                <a:gdLst>
                  <a:gd name="T0" fmla="*/ 27 w 32"/>
                  <a:gd name="T1" fmla="*/ 28 h 30"/>
                  <a:gd name="T2" fmla="*/ 6 w 32"/>
                  <a:gd name="T3" fmla="*/ 29 h 30"/>
                  <a:gd name="T4" fmla="*/ 1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5 w 32"/>
                  <a:gd name="T11" fmla="*/ 0 h 30"/>
                  <a:gd name="T12" fmla="*/ 31 w 32"/>
                  <a:gd name="T13" fmla="*/ 5 h 30"/>
                  <a:gd name="T14" fmla="*/ 32 w 32"/>
                  <a:gd name="T15" fmla="*/ 23 h 30"/>
                  <a:gd name="T16" fmla="*/ 27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30"/>
                      <a:pt x="1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9" name="Freeform 275"/>
              <p:cNvSpPr/>
              <p:nvPr/>
            </p:nvSpPr>
            <p:spPr bwMode="auto">
              <a:xfrm>
                <a:off x="3770" y="1803"/>
                <a:ext cx="44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7 h 29"/>
                  <a:gd name="T8" fmla="*/ 5 w 32"/>
                  <a:gd name="T9" fmla="*/ 1 h 29"/>
                  <a:gd name="T10" fmla="*/ 25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29"/>
                      <a:pt x="1" y="27"/>
                      <a:pt x="1" y="2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0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0" name="Freeform 276"/>
              <p:cNvSpPr/>
              <p:nvPr/>
            </p:nvSpPr>
            <p:spPr bwMode="auto">
              <a:xfrm>
                <a:off x="3824" y="1801"/>
                <a:ext cx="44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4 w 32"/>
                  <a:gd name="T9" fmla="*/ 1 h 29"/>
                  <a:gd name="T10" fmla="*/ 25 w 32"/>
                  <a:gd name="T11" fmla="*/ 0 h 29"/>
                  <a:gd name="T12" fmla="*/ 30 w 32"/>
                  <a:gd name="T13" fmla="*/ 4 h 29"/>
                  <a:gd name="T14" fmla="*/ 32 w 32"/>
                  <a:gd name="T15" fmla="*/ 22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29"/>
                      <a:pt x="1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2" y="1"/>
                      <a:pt x="4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0" y="2"/>
                      <a:pt x="30" y="4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5"/>
                      <a:pt x="30" y="27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1" name="Freeform 277"/>
              <p:cNvSpPr/>
              <p:nvPr/>
            </p:nvSpPr>
            <p:spPr bwMode="auto">
              <a:xfrm>
                <a:off x="3877" y="1797"/>
                <a:ext cx="45" cy="40"/>
              </a:xfrm>
              <a:custGeom>
                <a:avLst/>
                <a:gdLst>
                  <a:gd name="T0" fmla="*/ 28 w 33"/>
                  <a:gd name="T1" fmla="*/ 28 h 30"/>
                  <a:gd name="T2" fmla="*/ 7 w 33"/>
                  <a:gd name="T3" fmla="*/ 29 h 30"/>
                  <a:gd name="T4" fmla="*/ 2 w 33"/>
                  <a:gd name="T5" fmla="*/ 25 h 30"/>
                  <a:gd name="T6" fmla="*/ 1 w 33"/>
                  <a:gd name="T7" fmla="*/ 7 h 30"/>
                  <a:gd name="T8" fmla="*/ 5 w 33"/>
                  <a:gd name="T9" fmla="*/ 2 h 30"/>
                  <a:gd name="T10" fmla="*/ 26 w 33"/>
                  <a:gd name="T11" fmla="*/ 0 h 30"/>
                  <a:gd name="T12" fmla="*/ 31 w 33"/>
                  <a:gd name="T13" fmla="*/ 5 h 30"/>
                  <a:gd name="T14" fmla="*/ 32 w 33"/>
                  <a:gd name="T15" fmla="*/ 23 h 30"/>
                  <a:gd name="T16" fmla="*/ 28 w 33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30">
                    <a:moveTo>
                      <a:pt x="28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30"/>
                      <a:pt x="2" y="27"/>
                      <a:pt x="2" y="25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3" y="2"/>
                      <a:pt x="5" y="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3" y="26"/>
                      <a:pt x="30" y="28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2" name="Freeform 278"/>
              <p:cNvSpPr/>
              <p:nvPr/>
            </p:nvSpPr>
            <p:spPr bwMode="auto">
              <a:xfrm>
                <a:off x="3931" y="1794"/>
                <a:ext cx="44" cy="39"/>
              </a:xfrm>
              <a:custGeom>
                <a:avLst/>
                <a:gdLst>
                  <a:gd name="T0" fmla="*/ 28 w 32"/>
                  <a:gd name="T1" fmla="*/ 28 h 29"/>
                  <a:gd name="T2" fmla="*/ 7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5 w 32"/>
                  <a:gd name="T9" fmla="*/ 1 h 29"/>
                  <a:gd name="T10" fmla="*/ 26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8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8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3" name="Freeform 279"/>
              <p:cNvSpPr/>
              <p:nvPr/>
            </p:nvSpPr>
            <p:spPr bwMode="auto">
              <a:xfrm>
                <a:off x="3986" y="1790"/>
                <a:ext cx="43" cy="40"/>
              </a:xfrm>
              <a:custGeom>
                <a:avLst/>
                <a:gdLst>
                  <a:gd name="T0" fmla="*/ 27 w 32"/>
                  <a:gd name="T1" fmla="*/ 28 h 30"/>
                  <a:gd name="T2" fmla="*/ 7 w 32"/>
                  <a:gd name="T3" fmla="*/ 30 h 30"/>
                  <a:gd name="T4" fmla="*/ 1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6 w 32"/>
                  <a:gd name="T11" fmla="*/ 1 h 30"/>
                  <a:gd name="T12" fmla="*/ 31 w 32"/>
                  <a:gd name="T13" fmla="*/ 5 h 30"/>
                  <a:gd name="T14" fmla="*/ 32 w 32"/>
                  <a:gd name="T15" fmla="*/ 23 h 30"/>
                  <a:gd name="T16" fmla="*/ 27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7" y="28"/>
                    </a:moveTo>
                    <a:cubicBezTo>
                      <a:pt x="7" y="30"/>
                      <a:pt x="7" y="30"/>
                      <a:pt x="7" y="30"/>
                    </a:cubicBezTo>
                    <a:cubicBezTo>
                      <a:pt x="4" y="30"/>
                      <a:pt x="2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8" y="0"/>
                      <a:pt x="31" y="3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4" name="Freeform 280"/>
              <p:cNvSpPr/>
              <p:nvPr/>
            </p:nvSpPr>
            <p:spPr bwMode="auto">
              <a:xfrm>
                <a:off x="4040" y="1787"/>
                <a:ext cx="43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5 h 29"/>
                  <a:gd name="T6" fmla="*/ 0 w 32"/>
                  <a:gd name="T7" fmla="*/ 7 h 29"/>
                  <a:gd name="T8" fmla="*/ 5 w 32"/>
                  <a:gd name="T9" fmla="*/ 2 h 29"/>
                  <a:gd name="T10" fmla="*/ 26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29"/>
                      <a:pt x="1" y="27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8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5" name="Freeform 281"/>
              <p:cNvSpPr/>
              <p:nvPr/>
            </p:nvSpPr>
            <p:spPr bwMode="auto">
              <a:xfrm>
                <a:off x="4094" y="1784"/>
                <a:ext cx="43" cy="40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5 w 32"/>
                  <a:gd name="T9" fmla="*/ 1 h 29"/>
                  <a:gd name="T10" fmla="*/ 25 w 32"/>
                  <a:gd name="T11" fmla="*/ 0 h 29"/>
                  <a:gd name="T12" fmla="*/ 31 w 32"/>
                  <a:gd name="T13" fmla="*/ 5 h 29"/>
                  <a:gd name="T14" fmla="*/ 32 w 32"/>
                  <a:gd name="T15" fmla="*/ 22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29"/>
                      <a:pt x="1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1" y="2"/>
                      <a:pt x="31" y="5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6" name="Freeform 282"/>
              <p:cNvSpPr/>
              <p:nvPr/>
            </p:nvSpPr>
            <p:spPr bwMode="auto">
              <a:xfrm>
                <a:off x="4148" y="1780"/>
                <a:ext cx="44" cy="41"/>
              </a:xfrm>
              <a:custGeom>
                <a:avLst/>
                <a:gdLst>
                  <a:gd name="T0" fmla="*/ 27 w 32"/>
                  <a:gd name="T1" fmla="*/ 28 h 30"/>
                  <a:gd name="T2" fmla="*/ 6 w 32"/>
                  <a:gd name="T3" fmla="*/ 30 h 30"/>
                  <a:gd name="T4" fmla="*/ 1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5 w 32"/>
                  <a:gd name="T11" fmla="*/ 1 h 30"/>
                  <a:gd name="T12" fmla="*/ 31 w 32"/>
                  <a:gd name="T13" fmla="*/ 5 h 30"/>
                  <a:gd name="T14" fmla="*/ 32 w 32"/>
                  <a:gd name="T15" fmla="*/ 23 h 30"/>
                  <a:gd name="T16" fmla="*/ 27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7" y="28"/>
                    </a:moveTo>
                    <a:cubicBezTo>
                      <a:pt x="6" y="30"/>
                      <a:pt x="6" y="30"/>
                      <a:pt x="6" y="30"/>
                    </a:cubicBezTo>
                    <a:cubicBezTo>
                      <a:pt x="3" y="30"/>
                      <a:pt x="1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8" y="0"/>
                      <a:pt x="30" y="3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7" name="Freeform 283"/>
              <p:cNvSpPr/>
              <p:nvPr/>
            </p:nvSpPr>
            <p:spPr bwMode="auto">
              <a:xfrm>
                <a:off x="4203" y="1778"/>
                <a:ext cx="43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5 h 29"/>
                  <a:gd name="T6" fmla="*/ 0 w 32"/>
                  <a:gd name="T7" fmla="*/ 7 h 29"/>
                  <a:gd name="T8" fmla="*/ 4 w 32"/>
                  <a:gd name="T9" fmla="*/ 1 h 29"/>
                  <a:gd name="T10" fmla="*/ 25 w 32"/>
                  <a:gd name="T11" fmla="*/ 0 h 29"/>
                  <a:gd name="T12" fmla="*/ 30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29"/>
                      <a:pt x="1" y="27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4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0" y="2"/>
                      <a:pt x="30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8" name="Freeform 284"/>
              <p:cNvSpPr/>
              <p:nvPr/>
            </p:nvSpPr>
            <p:spPr bwMode="auto">
              <a:xfrm>
                <a:off x="4255" y="1775"/>
                <a:ext cx="45" cy="39"/>
              </a:xfrm>
              <a:custGeom>
                <a:avLst/>
                <a:gdLst>
                  <a:gd name="T0" fmla="*/ 28 w 33"/>
                  <a:gd name="T1" fmla="*/ 28 h 29"/>
                  <a:gd name="T2" fmla="*/ 7 w 33"/>
                  <a:gd name="T3" fmla="*/ 29 h 29"/>
                  <a:gd name="T4" fmla="*/ 2 w 33"/>
                  <a:gd name="T5" fmla="*/ 24 h 29"/>
                  <a:gd name="T6" fmla="*/ 1 w 33"/>
                  <a:gd name="T7" fmla="*/ 6 h 29"/>
                  <a:gd name="T8" fmla="*/ 5 w 33"/>
                  <a:gd name="T9" fmla="*/ 1 h 29"/>
                  <a:gd name="T10" fmla="*/ 26 w 33"/>
                  <a:gd name="T11" fmla="*/ 0 h 29"/>
                  <a:gd name="T12" fmla="*/ 31 w 33"/>
                  <a:gd name="T13" fmla="*/ 5 h 29"/>
                  <a:gd name="T14" fmla="*/ 32 w 33"/>
                  <a:gd name="T15" fmla="*/ 22 h 29"/>
                  <a:gd name="T16" fmla="*/ 28 w 33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29">
                    <a:moveTo>
                      <a:pt x="28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2" y="24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4"/>
                      <a:pt x="3" y="1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3" y="25"/>
                      <a:pt x="30" y="27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9" name="Freeform 285"/>
              <p:cNvSpPr/>
              <p:nvPr/>
            </p:nvSpPr>
            <p:spPr bwMode="auto">
              <a:xfrm>
                <a:off x="4310" y="1771"/>
                <a:ext cx="43" cy="40"/>
              </a:xfrm>
              <a:custGeom>
                <a:avLst/>
                <a:gdLst>
                  <a:gd name="T0" fmla="*/ 28 w 32"/>
                  <a:gd name="T1" fmla="*/ 28 h 30"/>
                  <a:gd name="T2" fmla="*/ 7 w 32"/>
                  <a:gd name="T3" fmla="*/ 30 h 30"/>
                  <a:gd name="T4" fmla="*/ 2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6 w 32"/>
                  <a:gd name="T11" fmla="*/ 1 h 30"/>
                  <a:gd name="T12" fmla="*/ 31 w 32"/>
                  <a:gd name="T13" fmla="*/ 5 h 30"/>
                  <a:gd name="T14" fmla="*/ 32 w 32"/>
                  <a:gd name="T15" fmla="*/ 23 h 30"/>
                  <a:gd name="T16" fmla="*/ 28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8" y="28"/>
                    </a:moveTo>
                    <a:cubicBezTo>
                      <a:pt x="7" y="30"/>
                      <a:pt x="7" y="30"/>
                      <a:pt x="7" y="30"/>
                    </a:cubicBezTo>
                    <a:cubicBezTo>
                      <a:pt x="4" y="30"/>
                      <a:pt x="2" y="28"/>
                      <a:pt x="2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0" name="Freeform 286"/>
              <p:cNvSpPr/>
              <p:nvPr/>
            </p:nvSpPr>
            <p:spPr bwMode="auto">
              <a:xfrm>
                <a:off x="4364" y="1768"/>
                <a:ext cx="43" cy="39"/>
              </a:xfrm>
              <a:custGeom>
                <a:avLst/>
                <a:gdLst>
                  <a:gd name="T0" fmla="*/ 27 w 32"/>
                  <a:gd name="T1" fmla="*/ 28 h 29"/>
                  <a:gd name="T2" fmla="*/ 7 w 32"/>
                  <a:gd name="T3" fmla="*/ 29 h 29"/>
                  <a:gd name="T4" fmla="*/ 1 w 32"/>
                  <a:gd name="T5" fmla="*/ 24 h 29"/>
                  <a:gd name="T6" fmla="*/ 0 w 32"/>
                  <a:gd name="T7" fmla="*/ 7 h 29"/>
                  <a:gd name="T8" fmla="*/ 5 w 32"/>
                  <a:gd name="T9" fmla="*/ 1 h 29"/>
                  <a:gd name="T10" fmla="*/ 26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1" y="2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1" name="Freeform 287"/>
              <p:cNvSpPr/>
              <p:nvPr/>
            </p:nvSpPr>
            <p:spPr bwMode="auto">
              <a:xfrm>
                <a:off x="4418" y="1765"/>
                <a:ext cx="43" cy="40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5 w 32"/>
                  <a:gd name="T9" fmla="*/ 1 h 29"/>
                  <a:gd name="T10" fmla="*/ 26 w 32"/>
                  <a:gd name="T11" fmla="*/ 0 h 29"/>
                  <a:gd name="T12" fmla="*/ 31 w 32"/>
                  <a:gd name="T13" fmla="*/ 4 h 29"/>
                  <a:gd name="T14" fmla="*/ 32 w 32"/>
                  <a:gd name="T15" fmla="*/ 22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29"/>
                      <a:pt x="1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8" y="0"/>
                      <a:pt x="31" y="2"/>
                      <a:pt x="31" y="4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5"/>
                      <a:pt x="30" y="27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2" name="Freeform 288"/>
              <p:cNvSpPr/>
              <p:nvPr/>
            </p:nvSpPr>
            <p:spPr bwMode="auto">
              <a:xfrm>
                <a:off x="4475" y="1761"/>
                <a:ext cx="47" cy="41"/>
              </a:xfrm>
              <a:custGeom>
                <a:avLst/>
                <a:gdLst>
                  <a:gd name="T0" fmla="*/ 30 w 35"/>
                  <a:gd name="T1" fmla="*/ 28 h 30"/>
                  <a:gd name="T2" fmla="*/ 6 w 35"/>
                  <a:gd name="T3" fmla="*/ 29 h 30"/>
                  <a:gd name="T4" fmla="*/ 1 w 35"/>
                  <a:gd name="T5" fmla="*/ 25 h 30"/>
                  <a:gd name="T6" fmla="*/ 0 w 35"/>
                  <a:gd name="T7" fmla="*/ 7 h 30"/>
                  <a:gd name="T8" fmla="*/ 4 w 35"/>
                  <a:gd name="T9" fmla="*/ 2 h 30"/>
                  <a:gd name="T10" fmla="*/ 28 w 35"/>
                  <a:gd name="T11" fmla="*/ 0 h 30"/>
                  <a:gd name="T12" fmla="*/ 34 w 35"/>
                  <a:gd name="T13" fmla="*/ 5 h 30"/>
                  <a:gd name="T14" fmla="*/ 35 w 35"/>
                  <a:gd name="T15" fmla="*/ 23 h 30"/>
                  <a:gd name="T16" fmla="*/ 30 w 35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0">
                    <a:moveTo>
                      <a:pt x="30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30"/>
                      <a:pt x="1" y="27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5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5" y="25"/>
                      <a:pt x="33" y="28"/>
                      <a:pt x="30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3" name="Freeform 289"/>
              <p:cNvSpPr/>
              <p:nvPr/>
            </p:nvSpPr>
            <p:spPr bwMode="auto">
              <a:xfrm>
                <a:off x="3766" y="1745"/>
                <a:ext cx="48" cy="52"/>
              </a:xfrm>
              <a:custGeom>
                <a:avLst/>
                <a:gdLst>
                  <a:gd name="T0" fmla="*/ 30 w 35"/>
                  <a:gd name="T1" fmla="*/ 37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2 h 38"/>
                  <a:gd name="T10" fmla="*/ 27 w 35"/>
                  <a:gd name="T11" fmla="*/ 0 h 38"/>
                  <a:gd name="T12" fmla="*/ 34 w 35"/>
                  <a:gd name="T13" fmla="*/ 6 h 38"/>
                  <a:gd name="T14" fmla="*/ 35 w 35"/>
                  <a:gd name="T15" fmla="*/ 30 h 38"/>
                  <a:gd name="T16" fmla="*/ 30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3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4" name="Freeform 290"/>
              <p:cNvSpPr/>
              <p:nvPr/>
            </p:nvSpPr>
            <p:spPr bwMode="auto">
              <a:xfrm>
                <a:off x="3824" y="1742"/>
                <a:ext cx="49" cy="52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2 w 36"/>
                  <a:gd name="T5" fmla="*/ 32 h 38"/>
                  <a:gd name="T6" fmla="*/ 1 w 36"/>
                  <a:gd name="T7" fmla="*/ 7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5 h 38"/>
                  <a:gd name="T14" fmla="*/ 35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5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5" name="Freeform 291"/>
              <p:cNvSpPr/>
              <p:nvPr/>
            </p:nvSpPr>
            <p:spPr bwMode="auto">
              <a:xfrm>
                <a:off x="3884" y="1738"/>
                <a:ext cx="47" cy="52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1 w 35"/>
                  <a:gd name="T5" fmla="*/ 32 h 38"/>
                  <a:gd name="T6" fmla="*/ 0 w 35"/>
                  <a:gd name="T7" fmla="*/ 8 h 38"/>
                  <a:gd name="T8" fmla="*/ 5 w 35"/>
                  <a:gd name="T9" fmla="*/ 2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2" y="36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5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2" y="36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6" name="Freeform 292"/>
              <p:cNvSpPr/>
              <p:nvPr/>
            </p:nvSpPr>
            <p:spPr bwMode="auto">
              <a:xfrm>
                <a:off x="3942" y="1734"/>
                <a:ext cx="48" cy="52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2 w 35"/>
                  <a:gd name="T5" fmla="*/ 33 h 38"/>
                  <a:gd name="T6" fmla="*/ 0 w 35"/>
                  <a:gd name="T7" fmla="*/ 8 h 38"/>
                  <a:gd name="T8" fmla="*/ 6 w 35"/>
                  <a:gd name="T9" fmla="*/ 2 h 38"/>
                  <a:gd name="T10" fmla="*/ 27 w 35"/>
                  <a:gd name="T11" fmla="*/ 1 h 38"/>
                  <a:gd name="T12" fmla="*/ 33 w 35"/>
                  <a:gd name="T13" fmla="*/ 6 h 38"/>
                  <a:gd name="T14" fmla="*/ 35 w 35"/>
                  <a:gd name="T15" fmla="*/ 31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3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1"/>
                      <a:pt x="35" y="31"/>
                      <a:pt x="35" y="31"/>
                    </a:cubicBezTo>
                    <a:cubicBezTo>
                      <a:pt x="35" y="34"/>
                      <a:pt x="33" y="37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7" name="Freeform 293"/>
              <p:cNvSpPr/>
              <p:nvPr/>
            </p:nvSpPr>
            <p:spPr bwMode="auto">
              <a:xfrm>
                <a:off x="4001" y="1732"/>
                <a:ext cx="47" cy="51"/>
              </a:xfrm>
              <a:custGeom>
                <a:avLst/>
                <a:gdLst>
                  <a:gd name="T0" fmla="*/ 30 w 35"/>
                  <a:gd name="T1" fmla="*/ 36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1 h 38"/>
                  <a:gd name="T10" fmla="*/ 27 w 35"/>
                  <a:gd name="T11" fmla="*/ 0 h 38"/>
                  <a:gd name="T12" fmla="*/ 34 w 35"/>
                  <a:gd name="T13" fmla="*/ 6 h 38"/>
                  <a:gd name="T14" fmla="*/ 35 w 35"/>
                  <a:gd name="T15" fmla="*/ 30 h 38"/>
                  <a:gd name="T16" fmla="*/ 30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30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2"/>
                      <a:pt x="6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8" name="Freeform 294"/>
              <p:cNvSpPr/>
              <p:nvPr/>
            </p:nvSpPr>
            <p:spPr bwMode="auto">
              <a:xfrm>
                <a:off x="4059" y="1728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3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1 h 38"/>
                  <a:gd name="T12" fmla="*/ 34 w 36"/>
                  <a:gd name="T13" fmla="*/ 6 h 38"/>
                  <a:gd name="T14" fmla="*/ 35 w 36"/>
                  <a:gd name="T15" fmla="*/ 31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3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5" y="31"/>
                      <a:pt x="35" y="31"/>
                      <a:pt x="35" y="31"/>
                    </a:cubicBezTo>
                    <a:cubicBezTo>
                      <a:pt x="36" y="34"/>
                      <a:pt x="33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9" name="Freeform 295"/>
              <p:cNvSpPr/>
              <p:nvPr/>
            </p:nvSpPr>
            <p:spPr bwMode="auto">
              <a:xfrm>
                <a:off x="4119" y="1725"/>
                <a:ext cx="47" cy="51"/>
              </a:xfrm>
              <a:custGeom>
                <a:avLst/>
                <a:gdLst>
                  <a:gd name="T0" fmla="*/ 29 w 35"/>
                  <a:gd name="T1" fmla="*/ 36 h 38"/>
                  <a:gd name="T2" fmla="*/ 8 w 35"/>
                  <a:gd name="T3" fmla="*/ 38 h 38"/>
                  <a:gd name="T4" fmla="*/ 1 w 35"/>
                  <a:gd name="T5" fmla="*/ 32 h 38"/>
                  <a:gd name="T6" fmla="*/ 0 w 35"/>
                  <a:gd name="T7" fmla="*/ 8 h 38"/>
                  <a:gd name="T8" fmla="*/ 5 w 35"/>
                  <a:gd name="T9" fmla="*/ 1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2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2" y="36"/>
                      <a:pt x="29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0" name="Freeform 296"/>
              <p:cNvSpPr/>
              <p:nvPr/>
            </p:nvSpPr>
            <p:spPr bwMode="auto">
              <a:xfrm>
                <a:off x="4177" y="1721"/>
                <a:ext cx="47" cy="51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2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3" y="37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1" name="Freeform 297"/>
              <p:cNvSpPr/>
              <p:nvPr/>
            </p:nvSpPr>
            <p:spPr bwMode="auto">
              <a:xfrm>
                <a:off x="4235" y="1718"/>
                <a:ext cx="48" cy="51"/>
              </a:xfrm>
              <a:custGeom>
                <a:avLst/>
                <a:gdLst>
                  <a:gd name="T0" fmla="*/ 30 w 35"/>
                  <a:gd name="T1" fmla="*/ 36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7 h 38"/>
                  <a:gd name="T8" fmla="*/ 6 w 35"/>
                  <a:gd name="T9" fmla="*/ 1 h 38"/>
                  <a:gd name="T10" fmla="*/ 27 w 35"/>
                  <a:gd name="T11" fmla="*/ 0 h 38"/>
                  <a:gd name="T12" fmla="*/ 34 w 35"/>
                  <a:gd name="T13" fmla="*/ 6 h 38"/>
                  <a:gd name="T14" fmla="*/ 35 w 35"/>
                  <a:gd name="T15" fmla="*/ 30 h 38"/>
                  <a:gd name="T16" fmla="*/ 30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30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2" name="Freeform 298"/>
              <p:cNvSpPr/>
              <p:nvPr/>
            </p:nvSpPr>
            <p:spPr bwMode="auto">
              <a:xfrm>
                <a:off x="4293" y="1714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4 w 36"/>
                  <a:gd name="T13" fmla="*/ 6 h 38"/>
                  <a:gd name="T14" fmla="*/ 35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4"/>
                      <a:pt x="33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3" name="Freeform 299"/>
              <p:cNvSpPr/>
              <p:nvPr/>
            </p:nvSpPr>
            <p:spPr bwMode="auto">
              <a:xfrm>
                <a:off x="4353" y="1711"/>
                <a:ext cx="47" cy="52"/>
              </a:xfrm>
              <a:custGeom>
                <a:avLst/>
                <a:gdLst>
                  <a:gd name="T0" fmla="*/ 29 w 35"/>
                  <a:gd name="T1" fmla="*/ 36 h 38"/>
                  <a:gd name="T2" fmla="*/ 8 w 35"/>
                  <a:gd name="T3" fmla="*/ 37 h 38"/>
                  <a:gd name="T4" fmla="*/ 1 w 35"/>
                  <a:gd name="T5" fmla="*/ 32 h 38"/>
                  <a:gd name="T6" fmla="*/ 0 w 35"/>
                  <a:gd name="T7" fmla="*/ 7 h 38"/>
                  <a:gd name="T8" fmla="*/ 5 w 35"/>
                  <a:gd name="T9" fmla="*/ 1 h 38"/>
                  <a:gd name="T10" fmla="*/ 27 w 35"/>
                  <a:gd name="T11" fmla="*/ 0 h 38"/>
                  <a:gd name="T12" fmla="*/ 33 w 35"/>
                  <a:gd name="T13" fmla="*/ 5 h 38"/>
                  <a:gd name="T14" fmla="*/ 35 w 35"/>
                  <a:gd name="T15" fmla="*/ 30 h 38"/>
                  <a:gd name="T16" fmla="*/ 29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4" y="38"/>
                      <a:pt x="2" y="35"/>
                      <a:pt x="1" y="3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2"/>
                      <a:pt x="33" y="5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2" y="36"/>
                      <a:pt x="29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4" name="Freeform 300"/>
              <p:cNvSpPr/>
              <p:nvPr/>
            </p:nvSpPr>
            <p:spPr bwMode="auto">
              <a:xfrm>
                <a:off x="4411" y="1707"/>
                <a:ext cx="48" cy="52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1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3" y="36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5" name="Freeform 301"/>
              <p:cNvSpPr/>
              <p:nvPr/>
            </p:nvSpPr>
            <p:spPr bwMode="auto">
              <a:xfrm>
                <a:off x="4471" y="1703"/>
                <a:ext cx="49" cy="52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3 h 38"/>
                  <a:gd name="T6" fmla="*/ 0 w 36"/>
                  <a:gd name="T7" fmla="*/ 8 h 38"/>
                  <a:gd name="T8" fmla="*/ 6 w 36"/>
                  <a:gd name="T9" fmla="*/ 2 h 38"/>
                  <a:gd name="T10" fmla="*/ 28 w 36"/>
                  <a:gd name="T11" fmla="*/ 1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3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4"/>
                      <a:pt x="33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6" name="Freeform 302"/>
              <p:cNvSpPr/>
              <p:nvPr/>
            </p:nvSpPr>
            <p:spPr bwMode="auto">
              <a:xfrm>
                <a:off x="4436" y="1646"/>
                <a:ext cx="80" cy="53"/>
              </a:xfrm>
              <a:custGeom>
                <a:avLst/>
                <a:gdLst>
                  <a:gd name="T0" fmla="*/ 53 w 59"/>
                  <a:gd name="T1" fmla="*/ 36 h 39"/>
                  <a:gd name="T2" fmla="*/ 8 w 59"/>
                  <a:gd name="T3" fmla="*/ 39 h 39"/>
                  <a:gd name="T4" fmla="*/ 1 w 59"/>
                  <a:gd name="T5" fmla="*/ 33 h 39"/>
                  <a:gd name="T6" fmla="*/ 0 w 59"/>
                  <a:gd name="T7" fmla="*/ 10 h 39"/>
                  <a:gd name="T8" fmla="*/ 6 w 59"/>
                  <a:gd name="T9" fmla="*/ 3 h 39"/>
                  <a:gd name="T10" fmla="*/ 51 w 59"/>
                  <a:gd name="T11" fmla="*/ 0 h 39"/>
                  <a:gd name="T12" fmla="*/ 58 w 59"/>
                  <a:gd name="T13" fmla="*/ 6 h 39"/>
                  <a:gd name="T14" fmla="*/ 59 w 59"/>
                  <a:gd name="T15" fmla="*/ 29 h 39"/>
                  <a:gd name="T16" fmla="*/ 53 w 59"/>
                  <a:gd name="T17" fmla="*/ 3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39">
                    <a:moveTo>
                      <a:pt x="53" y="36"/>
                    </a:moveTo>
                    <a:cubicBezTo>
                      <a:pt x="8" y="39"/>
                      <a:pt x="8" y="39"/>
                      <a:pt x="8" y="39"/>
                    </a:cubicBezTo>
                    <a:cubicBezTo>
                      <a:pt x="5" y="39"/>
                      <a:pt x="1" y="36"/>
                      <a:pt x="1" y="3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2" y="3"/>
                      <a:pt x="6" y="3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4" y="0"/>
                      <a:pt x="58" y="3"/>
                      <a:pt x="58" y="6"/>
                    </a:cubicBezTo>
                    <a:cubicBezTo>
                      <a:pt x="59" y="29"/>
                      <a:pt x="59" y="29"/>
                      <a:pt x="59" y="29"/>
                    </a:cubicBezTo>
                    <a:cubicBezTo>
                      <a:pt x="59" y="33"/>
                      <a:pt x="57" y="36"/>
                      <a:pt x="53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7" name="Freeform 303"/>
              <p:cNvSpPr/>
              <p:nvPr/>
            </p:nvSpPr>
            <p:spPr bwMode="auto">
              <a:xfrm>
                <a:off x="4421" y="1588"/>
                <a:ext cx="92" cy="54"/>
              </a:xfrm>
              <a:custGeom>
                <a:avLst/>
                <a:gdLst>
                  <a:gd name="T0" fmla="*/ 61 w 68"/>
                  <a:gd name="T1" fmla="*/ 37 h 40"/>
                  <a:gd name="T2" fmla="*/ 8 w 68"/>
                  <a:gd name="T3" fmla="*/ 40 h 40"/>
                  <a:gd name="T4" fmla="*/ 1 w 68"/>
                  <a:gd name="T5" fmla="*/ 34 h 40"/>
                  <a:gd name="T6" fmla="*/ 0 w 68"/>
                  <a:gd name="T7" fmla="*/ 10 h 40"/>
                  <a:gd name="T8" fmla="*/ 6 w 68"/>
                  <a:gd name="T9" fmla="*/ 4 h 40"/>
                  <a:gd name="T10" fmla="*/ 59 w 68"/>
                  <a:gd name="T11" fmla="*/ 0 h 40"/>
                  <a:gd name="T12" fmla="*/ 66 w 68"/>
                  <a:gd name="T13" fmla="*/ 6 h 40"/>
                  <a:gd name="T14" fmla="*/ 68 w 68"/>
                  <a:gd name="T15" fmla="*/ 30 h 40"/>
                  <a:gd name="T16" fmla="*/ 61 w 68"/>
                  <a:gd name="T17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" h="40">
                    <a:moveTo>
                      <a:pt x="61" y="37"/>
                    </a:moveTo>
                    <a:cubicBezTo>
                      <a:pt x="8" y="40"/>
                      <a:pt x="8" y="40"/>
                      <a:pt x="8" y="40"/>
                    </a:cubicBezTo>
                    <a:cubicBezTo>
                      <a:pt x="5" y="40"/>
                      <a:pt x="1" y="37"/>
                      <a:pt x="1" y="3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7"/>
                      <a:pt x="2" y="4"/>
                      <a:pt x="6" y="4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3" y="0"/>
                      <a:pt x="66" y="3"/>
                      <a:pt x="66" y="6"/>
                    </a:cubicBezTo>
                    <a:cubicBezTo>
                      <a:pt x="68" y="30"/>
                      <a:pt x="68" y="30"/>
                      <a:pt x="68" y="30"/>
                    </a:cubicBezTo>
                    <a:cubicBezTo>
                      <a:pt x="68" y="33"/>
                      <a:pt x="65" y="37"/>
                      <a:pt x="6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8" name="Freeform 304"/>
              <p:cNvSpPr/>
              <p:nvPr/>
            </p:nvSpPr>
            <p:spPr bwMode="auto">
              <a:xfrm>
                <a:off x="4386" y="1532"/>
                <a:ext cx="123" cy="55"/>
              </a:xfrm>
              <a:custGeom>
                <a:avLst/>
                <a:gdLst>
                  <a:gd name="T0" fmla="*/ 85 w 91"/>
                  <a:gd name="T1" fmla="*/ 36 h 41"/>
                  <a:gd name="T2" fmla="*/ 8 w 91"/>
                  <a:gd name="T3" fmla="*/ 41 h 41"/>
                  <a:gd name="T4" fmla="*/ 2 w 91"/>
                  <a:gd name="T5" fmla="*/ 35 h 41"/>
                  <a:gd name="T6" fmla="*/ 0 w 91"/>
                  <a:gd name="T7" fmla="*/ 11 h 41"/>
                  <a:gd name="T8" fmla="*/ 6 w 91"/>
                  <a:gd name="T9" fmla="*/ 4 h 41"/>
                  <a:gd name="T10" fmla="*/ 83 w 91"/>
                  <a:gd name="T11" fmla="*/ 0 h 41"/>
                  <a:gd name="T12" fmla="*/ 90 w 91"/>
                  <a:gd name="T13" fmla="*/ 6 h 41"/>
                  <a:gd name="T14" fmla="*/ 91 w 91"/>
                  <a:gd name="T15" fmla="*/ 29 h 41"/>
                  <a:gd name="T16" fmla="*/ 85 w 91"/>
                  <a:gd name="T17" fmla="*/ 3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1" h="41">
                    <a:moveTo>
                      <a:pt x="85" y="36"/>
                    </a:moveTo>
                    <a:cubicBezTo>
                      <a:pt x="8" y="41"/>
                      <a:pt x="8" y="41"/>
                      <a:pt x="8" y="41"/>
                    </a:cubicBezTo>
                    <a:cubicBezTo>
                      <a:pt x="5" y="41"/>
                      <a:pt x="2" y="38"/>
                      <a:pt x="2" y="35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8"/>
                      <a:pt x="3" y="5"/>
                      <a:pt x="6" y="4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6" y="0"/>
                      <a:pt x="89" y="2"/>
                      <a:pt x="90" y="6"/>
                    </a:cubicBezTo>
                    <a:cubicBezTo>
                      <a:pt x="91" y="29"/>
                      <a:pt x="91" y="29"/>
                      <a:pt x="91" y="29"/>
                    </a:cubicBezTo>
                    <a:cubicBezTo>
                      <a:pt x="91" y="33"/>
                      <a:pt x="89" y="36"/>
                      <a:pt x="85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9" name="Freeform 305"/>
              <p:cNvSpPr/>
              <p:nvPr/>
            </p:nvSpPr>
            <p:spPr bwMode="auto">
              <a:xfrm>
                <a:off x="4442" y="1473"/>
                <a:ext cx="64" cy="53"/>
              </a:xfrm>
              <a:custGeom>
                <a:avLst/>
                <a:gdLst>
                  <a:gd name="T0" fmla="*/ 40 w 47"/>
                  <a:gd name="T1" fmla="*/ 36 h 39"/>
                  <a:gd name="T2" fmla="*/ 9 w 47"/>
                  <a:gd name="T3" fmla="*/ 38 h 39"/>
                  <a:gd name="T4" fmla="*/ 2 w 47"/>
                  <a:gd name="T5" fmla="*/ 32 h 39"/>
                  <a:gd name="T6" fmla="*/ 0 w 47"/>
                  <a:gd name="T7" fmla="*/ 9 h 39"/>
                  <a:gd name="T8" fmla="*/ 7 w 47"/>
                  <a:gd name="T9" fmla="*/ 2 h 39"/>
                  <a:gd name="T10" fmla="*/ 38 w 47"/>
                  <a:gd name="T11" fmla="*/ 0 h 39"/>
                  <a:gd name="T12" fmla="*/ 45 w 47"/>
                  <a:gd name="T13" fmla="*/ 6 h 39"/>
                  <a:gd name="T14" fmla="*/ 47 w 47"/>
                  <a:gd name="T15" fmla="*/ 30 h 39"/>
                  <a:gd name="T16" fmla="*/ 40 w 47"/>
                  <a:gd name="T17" fmla="*/ 3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39">
                    <a:moveTo>
                      <a:pt x="40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9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5" y="3"/>
                      <a:pt x="45" y="6"/>
                    </a:cubicBezTo>
                    <a:cubicBezTo>
                      <a:pt x="47" y="30"/>
                      <a:pt x="47" y="30"/>
                      <a:pt x="47" y="30"/>
                    </a:cubicBezTo>
                    <a:cubicBezTo>
                      <a:pt x="47" y="33"/>
                      <a:pt x="44" y="36"/>
                      <a:pt x="4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0" name="Freeform 306"/>
              <p:cNvSpPr/>
              <p:nvPr/>
            </p:nvSpPr>
            <p:spPr bwMode="auto">
              <a:xfrm>
                <a:off x="4380" y="1652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7 h 38"/>
                  <a:gd name="T4" fmla="*/ 1 w 37"/>
                  <a:gd name="T5" fmla="*/ 31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5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4" y="38"/>
                      <a:pt x="1" y="35"/>
                      <a:pt x="1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2"/>
                      <a:pt x="35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4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1" name="Freeform 307"/>
              <p:cNvSpPr/>
              <p:nvPr/>
            </p:nvSpPr>
            <p:spPr bwMode="auto">
              <a:xfrm>
                <a:off x="4319" y="1655"/>
                <a:ext cx="52" cy="51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2" name="Freeform 308"/>
              <p:cNvSpPr/>
              <p:nvPr/>
            </p:nvSpPr>
            <p:spPr bwMode="auto">
              <a:xfrm>
                <a:off x="4259" y="1659"/>
                <a:ext cx="52" cy="51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3" name="Freeform 309"/>
              <p:cNvSpPr/>
              <p:nvPr/>
            </p:nvSpPr>
            <p:spPr bwMode="auto">
              <a:xfrm>
                <a:off x="4200" y="1661"/>
                <a:ext cx="51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9 h 38"/>
                  <a:gd name="T8" fmla="*/ 7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4" name="Freeform 310"/>
              <p:cNvSpPr/>
              <p:nvPr/>
            </p:nvSpPr>
            <p:spPr bwMode="auto">
              <a:xfrm>
                <a:off x="4140" y="1665"/>
                <a:ext cx="52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5" name="Freeform 311"/>
              <p:cNvSpPr/>
              <p:nvPr/>
            </p:nvSpPr>
            <p:spPr bwMode="auto">
              <a:xfrm>
                <a:off x="4081" y="1669"/>
                <a:ext cx="51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7 h 38"/>
                  <a:gd name="T4" fmla="*/ 2 w 38"/>
                  <a:gd name="T5" fmla="*/ 31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29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7"/>
                      <a:pt x="9" y="37"/>
                      <a:pt x="9" y="37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6" name="Freeform 312"/>
              <p:cNvSpPr/>
              <p:nvPr/>
            </p:nvSpPr>
            <p:spPr bwMode="auto">
              <a:xfrm>
                <a:off x="4021" y="1672"/>
                <a:ext cx="51" cy="52"/>
              </a:xfrm>
              <a:custGeom>
                <a:avLst/>
                <a:gdLst>
                  <a:gd name="T0" fmla="*/ 31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7" name="Freeform 313"/>
              <p:cNvSpPr/>
              <p:nvPr/>
            </p:nvSpPr>
            <p:spPr bwMode="auto">
              <a:xfrm>
                <a:off x="3961" y="1676"/>
                <a:ext cx="52" cy="52"/>
              </a:xfrm>
              <a:custGeom>
                <a:avLst/>
                <a:gdLst>
                  <a:gd name="T0" fmla="*/ 31 w 38"/>
                  <a:gd name="T1" fmla="*/ 36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8" name="Freeform 314"/>
              <p:cNvSpPr/>
              <p:nvPr/>
            </p:nvSpPr>
            <p:spPr bwMode="auto">
              <a:xfrm>
                <a:off x="3902" y="1679"/>
                <a:ext cx="51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9" name="Freeform 315"/>
              <p:cNvSpPr/>
              <p:nvPr/>
            </p:nvSpPr>
            <p:spPr bwMode="auto">
              <a:xfrm>
                <a:off x="3842" y="1683"/>
                <a:ext cx="52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0" name="Freeform 316"/>
              <p:cNvSpPr/>
              <p:nvPr/>
            </p:nvSpPr>
            <p:spPr bwMode="auto">
              <a:xfrm>
                <a:off x="3782" y="1687"/>
                <a:ext cx="51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7 h 38"/>
                  <a:gd name="T4" fmla="*/ 2 w 37"/>
                  <a:gd name="T5" fmla="*/ 31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1" name="Freeform 317"/>
              <p:cNvSpPr/>
              <p:nvPr/>
            </p:nvSpPr>
            <p:spPr bwMode="auto">
              <a:xfrm>
                <a:off x="3723" y="1690"/>
                <a:ext cx="50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2" name="Freeform 318"/>
              <p:cNvSpPr/>
              <p:nvPr/>
            </p:nvSpPr>
            <p:spPr bwMode="auto">
              <a:xfrm>
                <a:off x="4360" y="1595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3" name="Freeform 319"/>
              <p:cNvSpPr/>
              <p:nvPr/>
            </p:nvSpPr>
            <p:spPr bwMode="auto">
              <a:xfrm>
                <a:off x="4300" y="1598"/>
                <a:ext cx="50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1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4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4" name="Freeform 320"/>
              <p:cNvSpPr/>
              <p:nvPr/>
            </p:nvSpPr>
            <p:spPr bwMode="auto">
              <a:xfrm>
                <a:off x="4240" y="1602"/>
                <a:ext cx="51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1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4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5" name="Freeform 321"/>
              <p:cNvSpPr/>
              <p:nvPr/>
            </p:nvSpPr>
            <p:spPr bwMode="auto">
              <a:xfrm>
                <a:off x="4181" y="1605"/>
                <a:ext cx="50" cy="52"/>
              </a:xfrm>
              <a:custGeom>
                <a:avLst/>
                <a:gdLst>
                  <a:gd name="T0" fmla="*/ 31 w 37"/>
                  <a:gd name="T1" fmla="*/ 37 h 39"/>
                  <a:gd name="T2" fmla="*/ 8 w 37"/>
                  <a:gd name="T3" fmla="*/ 38 h 39"/>
                  <a:gd name="T4" fmla="*/ 1 w 37"/>
                  <a:gd name="T5" fmla="*/ 32 h 39"/>
                  <a:gd name="T6" fmla="*/ 0 w 37"/>
                  <a:gd name="T7" fmla="*/ 9 h 39"/>
                  <a:gd name="T8" fmla="*/ 6 w 37"/>
                  <a:gd name="T9" fmla="*/ 2 h 39"/>
                  <a:gd name="T10" fmla="*/ 29 w 37"/>
                  <a:gd name="T11" fmla="*/ 1 h 39"/>
                  <a:gd name="T12" fmla="*/ 35 w 37"/>
                  <a:gd name="T13" fmla="*/ 7 h 39"/>
                  <a:gd name="T14" fmla="*/ 37 w 37"/>
                  <a:gd name="T15" fmla="*/ 30 h 39"/>
                  <a:gd name="T16" fmla="*/ 31 w 37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9"/>
                      <a:pt x="1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2" y="0"/>
                      <a:pt x="35" y="3"/>
                      <a:pt x="35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4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6" name="Freeform 322"/>
              <p:cNvSpPr/>
              <p:nvPr/>
            </p:nvSpPr>
            <p:spPr bwMode="auto">
              <a:xfrm>
                <a:off x="4120" y="1609"/>
                <a:ext cx="51" cy="51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7" name="Freeform 323"/>
              <p:cNvSpPr/>
              <p:nvPr/>
            </p:nvSpPr>
            <p:spPr bwMode="auto">
              <a:xfrm>
                <a:off x="4060" y="1613"/>
                <a:ext cx="52" cy="51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29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4"/>
                      <a:pt x="3" y="1"/>
                      <a:pt x="7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8" name="Freeform 324"/>
              <p:cNvSpPr/>
              <p:nvPr/>
            </p:nvSpPr>
            <p:spPr bwMode="auto">
              <a:xfrm>
                <a:off x="4001" y="1615"/>
                <a:ext cx="51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9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9" name="Freeform 325"/>
              <p:cNvSpPr/>
              <p:nvPr/>
            </p:nvSpPr>
            <p:spPr bwMode="auto">
              <a:xfrm>
                <a:off x="3941" y="1619"/>
                <a:ext cx="51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0" name="Freeform 326"/>
              <p:cNvSpPr/>
              <p:nvPr/>
            </p:nvSpPr>
            <p:spPr bwMode="auto">
              <a:xfrm>
                <a:off x="3881" y="1622"/>
                <a:ext cx="52" cy="53"/>
              </a:xfrm>
              <a:custGeom>
                <a:avLst/>
                <a:gdLst>
                  <a:gd name="T0" fmla="*/ 32 w 38"/>
                  <a:gd name="T1" fmla="*/ 37 h 39"/>
                  <a:gd name="T2" fmla="*/ 9 w 38"/>
                  <a:gd name="T3" fmla="*/ 38 h 39"/>
                  <a:gd name="T4" fmla="*/ 2 w 38"/>
                  <a:gd name="T5" fmla="*/ 32 h 39"/>
                  <a:gd name="T6" fmla="*/ 0 w 38"/>
                  <a:gd name="T7" fmla="*/ 9 h 39"/>
                  <a:gd name="T8" fmla="*/ 6 w 38"/>
                  <a:gd name="T9" fmla="*/ 2 h 39"/>
                  <a:gd name="T10" fmla="*/ 29 w 38"/>
                  <a:gd name="T11" fmla="*/ 1 h 39"/>
                  <a:gd name="T12" fmla="*/ 36 w 38"/>
                  <a:gd name="T13" fmla="*/ 7 h 39"/>
                  <a:gd name="T14" fmla="*/ 38 w 38"/>
                  <a:gd name="T15" fmla="*/ 30 h 39"/>
                  <a:gd name="T16" fmla="*/ 32 w 38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9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1" name="Freeform 327"/>
              <p:cNvSpPr/>
              <p:nvPr/>
            </p:nvSpPr>
            <p:spPr bwMode="auto">
              <a:xfrm>
                <a:off x="3822" y="1626"/>
                <a:ext cx="51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2" name="Freeform 328"/>
              <p:cNvSpPr/>
              <p:nvPr/>
            </p:nvSpPr>
            <p:spPr bwMode="auto">
              <a:xfrm>
                <a:off x="3762" y="1630"/>
                <a:ext cx="52" cy="52"/>
              </a:xfrm>
              <a:custGeom>
                <a:avLst/>
                <a:gdLst>
                  <a:gd name="T0" fmla="*/ 31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29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3" name="Freeform 329"/>
              <p:cNvSpPr/>
              <p:nvPr/>
            </p:nvSpPr>
            <p:spPr bwMode="auto">
              <a:xfrm>
                <a:off x="4325" y="1538"/>
                <a:ext cx="51" cy="52"/>
              </a:xfrm>
              <a:custGeom>
                <a:avLst/>
                <a:gdLst>
                  <a:gd name="T0" fmla="*/ 31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4" name="Freeform 330"/>
              <p:cNvSpPr/>
              <p:nvPr/>
            </p:nvSpPr>
            <p:spPr bwMode="auto">
              <a:xfrm>
                <a:off x="4265" y="1542"/>
                <a:ext cx="51" cy="52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5" name="Freeform 331"/>
              <p:cNvSpPr/>
              <p:nvPr/>
            </p:nvSpPr>
            <p:spPr bwMode="auto">
              <a:xfrm>
                <a:off x="4205" y="1546"/>
                <a:ext cx="52" cy="52"/>
              </a:xfrm>
              <a:custGeom>
                <a:avLst/>
                <a:gdLst>
                  <a:gd name="T0" fmla="*/ 31 w 38"/>
                  <a:gd name="T1" fmla="*/ 36 h 38"/>
                  <a:gd name="T2" fmla="*/ 8 w 38"/>
                  <a:gd name="T3" fmla="*/ 38 h 38"/>
                  <a:gd name="T4" fmla="*/ 2 w 38"/>
                  <a:gd name="T5" fmla="*/ 31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29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6" name="Freeform 332"/>
              <p:cNvSpPr/>
              <p:nvPr/>
            </p:nvSpPr>
            <p:spPr bwMode="auto">
              <a:xfrm>
                <a:off x="4146" y="1549"/>
                <a:ext cx="50" cy="52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2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7" name="Freeform 333"/>
              <p:cNvSpPr/>
              <p:nvPr/>
            </p:nvSpPr>
            <p:spPr bwMode="auto">
              <a:xfrm>
                <a:off x="4086" y="1553"/>
                <a:ext cx="50" cy="52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2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8" name="Freeform 334"/>
              <p:cNvSpPr/>
              <p:nvPr/>
            </p:nvSpPr>
            <p:spPr bwMode="auto">
              <a:xfrm>
                <a:off x="4026" y="1556"/>
                <a:ext cx="50" cy="53"/>
              </a:xfrm>
              <a:custGeom>
                <a:avLst/>
                <a:gdLst>
                  <a:gd name="T0" fmla="*/ 31 w 37"/>
                  <a:gd name="T1" fmla="*/ 37 h 39"/>
                  <a:gd name="T2" fmla="*/ 8 w 37"/>
                  <a:gd name="T3" fmla="*/ 38 h 39"/>
                  <a:gd name="T4" fmla="*/ 1 w 37"/>
                  <a:gd name="T5" fmla="*/ 32 h 39"/>
                  <a:gd name="T6" fmla="*/ 0 w 37"/>
                  <a:gd name="T7" fmla="*/ 9 h 39"/>
                  <a:gd name="T8" fmla="*/ 6 w 37"/>
                  <a:gd name="T9" fmla="*/ 2 h 39"/>
                  <a:gd name="T10" fmla="*/ 29 w 37"/>
                  <a:gd name="T11" fmla="*/ 1 h 39"/>
                  <a:gd name="T12" fmla="*/ 36 w 37"/>
                  <a:gd name="T13" fmla="*/ 7 h 39"/>
                  <a:gd name="T14" fmla="*/ 37 w 37"/>
                  <a:gd name="T15" fmla="*/ 30 h 39"/>
                  <a:gd name="T16" fmla="*/ 31 w 37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9"/>
                      <a:pt x="2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9" name="Freeform 335"/>
              <p:cNvSpPr/>
              <p:nvPr/>
            </p:nvSpPr>
            <p:spPr bwMode="auto">
              <a:xfrm>
                <a:off x="3967" y="1560"/>
                <a:ext cx="50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0" name="Freeform 336"/>
              <p:cNvSpPr/>
              <p:nvPr/>
            </p:nvSpPr>
            <p:spPr bwMode="auto">
              <a:xfrm>
                <a:off x="3907" y="1564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1" name="Freeform 337"/>
              <p:cNvSpPr/>
              <p:nvPr/>
            </p:nvSpPr>
            <p:spPr bwMode="auto">
              <a:xfrm>
                <a:off x="3847" y="1567"/>
                <a:ext cx="51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1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4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2" name="Freeform 338"/>
              <p:cNvSpPr/>
              <p:nvPr/>
            </p:nvSpPr>
            <p:spPr bwMode="auto">
              <a:xfrm>
                <a:off x="3788" y="1571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1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4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3" name="Freeform 339"/>
              <p:cNvSpPr/>
              <p:nvPr/>
            </p:nvSpPr>
            <p:spPr bwMode="auto">
              <a:xfrm>
                <a:off x="3702" y="1573"/>
                <a:ext cx="76" cy="55"/>
              </a:xfrm>
              <a:custGeom>
                <a:avLst/>
                <a:gdLst>
                  <a:gd name="T0" fmla="*/ 50 w 56"/>
                  <a:gd name="T1" fmla="*/ 37 h 40"/>
                  <a:gd name="T2" fmla="*/ 8 w 56"/>
                  <a:gd name="T3" fmla="*/ 39 h 40"/>
                  <a:gd name="T4" fmla="*/ 1 w 56"/>
                  <a:gd name="T5" fmla="*/ 33 h 40"/>
                  <a:gd name="T6" fmla="*/ 0 w 56"/>
                  <a:gd name="T7" fmla="*/ 10 h 40"/>
                  <a:gd name="T8" fmla="*/ 6 w 56"/>
                  <a:gd name="T9" fmla="*/ 3 h 40"/>
                  <a:gd name="T10" fmla="*/ 48 w 56"/>
                  <a:gd name="T11" fmla="*/ 1 h 40"/>
                  <a:gd name="T12" fmla="*/ 54 w 56"/>
                  <a:gd name="T13" fmla="*/ 7 h 40"/>
                  <a:gd name="T14" fmla="*/ 56 w 56"/>
                  <a:gd name="T15" fmla="*/ 30 h 40"/>
                  <a:gd name="T16" fmla="*/ 50 w 56"/>
                  <a:gd name="T17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40">
                    <a:moveTo>
                      <a:pt x="50" y="37"/>
                    </a:moveTo>
                    <a:cubicBezTo>
                      <a:pt x="8" y="39"/>
                      <a:pt x="8" y="39"/>
                      <a:pt x="8" y="39"/>
                    </a:cubicBezTo>
                    <a:cubicBezTo>
                      <a:pt x="5" y="40"/>
                      <a:pt x="2" y="37"/>
                      <a:pt x="1" y="3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3" y="3"/>
                      <a:pt x="6" y="3"/>
                    </a:cubicBezTo>
                    <a:cubicBezTo>
                      <a:pt x="48" y="1"/>
                      <a:pt x="48" y="1"/>
                      <a:pt x="48" y="1"/>
                    </a:cubicBezTo>
                    <a:cubicBezTo>
                      <a:pt x="51" y="0"/>
                      <a:pt x="54" y="3"/>
                      <a:pt x="54" y="7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6" y="34"/>
                      <a:pt x="53" y="37"/>
                      <a:pt x="5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4" name="Freeform 340"/>
              <p:cNvSpPr/>
              <p:nvPr/>
            </p:nvSpPr>
            <p:spPr bwMode="auto">
              <a:xfrm>
                <a:off x="4381" y="1478"/>
                <a:ext cx="52" cy="51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5" name="Freeform 341"/>
              <p:cNvSpPr/>
              <p:nvPr/>
            </p:nvSpPr>
            <p:spPr bwMode="auto">
              <a:xfrm>
                <a:off x="4322" y="1482"/>
                <a:ext cx="51" cy="51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1"/>
                      <a:pt x="7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6" name="Freeform 342"/>
              <p:cNvSpPr/>
              <p:nvPr/>
            </p:nvSpPr>
            <p:spPr bwMode="auto">
              <a:xfrm>
                <a:off x="4262" y="1484"/>
                <a:ext cx="52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7" name="Freeform 343"/>
              <p:cNvSpPr/>
              <p:nvPr/>
            </p:nvSpPr>
            <p:spPr bwMode="auto">
              <a:xfrm>
                <a:off x="4203" y="1488"/>
                <a:ext cx="51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8" name="Freeform 344"/>
              <p:cNvSpPr/>
              <p:nvPr/>
            </p:nvSpPr>
            <p:spPr bwMode="auto">
              <a:xfrm>
                <a:off x="4143" y="1492"/>
                <a:ext cx="51" cy="52"/>
              </a:xfrm>
              <a:custGeom>
                <a:avLst/>
                <a:gdLst>
                  <a:gd name="T0" fmla="*/ 31 w 38"/>
                  <a:gd name="T1" fmla="*/ 36 h 38"/>
                  <a:gd name="T2" fmla="*/ 9 w 38"/>
                  <a:gd name="T3" fmla="*/ 37 h 38"/>
                  <a:gd name="T4" fmla="*/ 2 w 38"/>
                  <a:gd name="T5" fmla="*/ 31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29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9" y="37"/>
                      <a:pt x="9" y="37"/>
                      <a:pt x="9" y="37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9" name="Freeform 345"/>
              <p:cNvSpPr/>
              <p:nvPr/>
            </p:nvSpPr>
            <p:spPr bwMode="auto">
              <a:xfrm>
                <a:off x="4083" y="1495"/>
                <a:ext cx="52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0" name="Freeform 346"/>
              <p:cNvSpPr/>
              <p:nvPr/>
            </p:nvSpPr>
            <p:spPr bwMode="auto">
              <a:xfrm>
                <a:off x="4024" y="1499"/>
                <a:ext cx="51" cy="51"/>
              </a:xfrm>
              <a:custGeom>
                <a:avLst/>
                <a:gdLst>
                  <a:gd name="T0" fmla="*/ 31 w 38"/>
                  <a:gd name="T1" fmla="*/ 36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1" name="Freeform 347"/>
              <p:cNvSpPr/>
              <p:nvPr/>
            </p:nvSpPr>
            <p:spPr bwMode="auto">
              <a:xfrm>
                <a:off x="3964" y="1502"/>
                <a:ext cx="51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2" name="Freeform 348"/>
              <p:cNvSpPr/>
              <p:nvPr/>
            </p:nvSpPr>
            <p:spPr bwMode="auto">
              <a:xfrm>
                <a:off x="3904" y="1506"/>
                <a:ext cx="51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2 w 37"/>
                  <a:gd name="T5" fmla="*/ 32 h 38"/>
                  <a:gd name="T6" fmla="*/ 0 w 37"/>
                  <a:gd name="T7" fmla="*/ 8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3" name="Freeform 349"/>
              <p:cNvSpPr/>
              <p:nvPr/>
            </p:nvSpPr>
            <p:spPr bwMode="auto">
              <a:xfrm>
                <a:off x="3845" y="1510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7 h 38"/>
                  <a:gd name="T4" fmla="*/ 1 w 37"/>
                  <a:gd name="T5" fmla="*/ 31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1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4" name="Freeform 350"/>
              <p:cNvSpPr/>
              <p:nvPr/>
            </p:nvSpPr>
            <p:spPr bwMode="auto">
              <a:xfrm>
                <a:off x="3759" y="1513"/>
                <a:ext cx="76" cy="52"/>
              </a:xfrm>
              <a:custGeom>
                <a:avLst/>
                <a:gdLst>
                  <a:gd name="T0" fmla="*/ 50 w 56"/>
                  <a:gd name="T1" fmla="*/ 37 h 39"/>
                  <a:gd name="T2" fmla="*/ 9 w 56"/>
                  <a:gd name="T3" fmla="*/ 39 h 39"/>
                  <a:gd name="T4" fmla="*/ 2 w 56"/>
                  <a:gd name="T5" fmla="*/ 33 h 39"/>
                  <a:gd name="T6" fmla="*/ 0 w 56"/>
                  <a:gd name="T7" fmla="*/ 10 h 39"/>
                  <a:gd name="T8" fmla="*/ 6 w 56"/>
                  <a:gd name="T9" fmla="*/ 3 h 39"/>
                  <a:gd name="T10" fmla="*/ 48 w 56"/>
                  <a:gd name="T11" fmla="*/ 0 h 39"/>
                  <a:gd name="T12" fmla="*/ 55 w 56"/>
                  <a:gd name="T13" fmla="*/ 6 h 39"/>
                  <a:gd name="T14" fmla="*/ 56 w 56"/>
                  <a:gd name="T15" fmla="*/ 30 h 39"/>
                  <a:gd name="T16" fmla="*/ 50 w 56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39">
                    <a:moveTo>
                      <a:pt x="50" y="37"/>
                    </a:moveTo>
                    <a:cubicBezTo>
                      <a:pt x="9" y="39"/>
                      <a:pt x="9" y="39"/>
                      <a:pt x="9" y="39"/>
                    </a:cubicBezTo>
                    <a:cubicBezTo>
                      <a:pt x="5" y="39"/>
                      <a:pt x="2" y="37"/>
                      <a:pt x="2" y="3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3" y="3"/>
                      <a:pt x="6" y="3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51" y="0"/>
                      <a:pt x="55" y="3"/>
                      <a:pt x="55" y="6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6" y="33"/>
                      <a:pt x="54" y="37"/>
                      <a:pt x="5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5" name="Freeform 351"/>
              <p:cNvSpPr/>
              <p:nvPr/>
            </p:nvSpPr>
            <p:spPr bwMode="auto">
              <a:xfrm>
                <a:off x="3698" y="1518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0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3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6" name="Freeform 352"/>
              <p:cNvSpPr/>
              <p:nvPr/>
            </p:nvSpPr>
            <p:spPr bwMode="auto">
              <a:xfrm>
                <a:off x="3872" y="1283"/>
                <a:ext cx="337" cy="185"/>
              </a:xfrm>
              <a:custGeom>
                <a:avLst/>
                <a:gdLst>
                  <a:gd name="T0" fmla="*/ 243 w 249"/>
                  <a:gd name="T1" fmla="*/ 123 h 137"/>
                  <a:gd name="T2" fmla="*/ 14 w 249"/>
                  <a:gd name="T3" fmla="*/ 137 h 137"/>
                  <a:gd name="T4" fmla="*/ 7 w 249"/>
                  <a:gd name="T5" fmla="*/ 131 h 137"/>
                  <a:gd name="T6" fmla="*/ 0 w 249"/>
                  <a:gd name="T7" fmla="*/ 21 h 137"/>
                  <a:gd name="T8" fmla="*/ 6 w 249"/>
                  <a:gd name="T9" fmla="*/ 14 h 137"/>
                  <a:gd name="T10" fmla="*/ 235 w 249"/>
                  <a:gd name="T11" fmla="*/ 1 h 137"/>
                  <a:gd name="T12" fmla="*/ 242 w 249"/>
                  <a:gd name="T13" fmla="*/ 6 h 137"/>
                  <a:gd name="T14" fmla="*/ 249 w 249"/>
                  <a:gd name="T15" fmla="*/ 117 h 137"/>
                  <a:gd name="T16" fmla="*/ 243 w 249"/>
                  <a:gd name="T17" fmla="*/ 123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9" h="137">
                    <a:moveTo>
                      <a:pt x="243" y="123"/>
                    </a:moveTo>
                    <a:cubicBezTo>
                      <a:pt x="14" y="137"/>
                      <a:pt x="14" y="137"/>
                      <a:pt x="14" y="137"/>
                    </a:cubicBezTo>
                    <a:cubicBezTo>
                      <a:pt x="10" y="137"/>
                      <a:pt x="7" y="134"/>
                      <a:pt x="7" y="13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7"/>
                      <a:pt x="3" y="14"/>
                      <a:pt x="6" y="14"/>
                    </a:cubicBezTo>
                    <a:cubicBezTo>
                      <a:pt x="235" y="1"/>
                      <a:pt x="235" y="1"/>
                      <a:pt x="235" y="1"/>
                    </a:cubicBezTo>
                    <a:cubicBezTo>
                      <a:pt x="239" y="0"/>
                      <a:pt x="242" y="3"/>
                      <a:pt x="242" y="6"/>
                    </a:cubicBezTo>
                    <a:cubicBezTo>
                      <a:pt x="249" y="117"/>
                      <a:pt x="249" y="117"/>
                      <a:pt x="249" y="117"/>
                    </a:cubicBezTo>
                    <a:cubicBezTo>
                      <a:pt x="249" y="120"/>
                      <a:pt x="246" y="123"/>
                      <a:pt x="243" y="123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7" name="Freeform 353"/>
              <p:cNvSpPr/>
              <p:nvPr/>
            </p:nvSpPr>
            <p:spPr bwMode="auto">
              <a:xfrm>
                <a:off x="4039" y="1237"/>
                <a:ext cx="159" cy="44"/>
              </a:xfrm>
              <a:custGeom>
                <a:avLst/>
                <a:gdLst>
                  <a:gd name="T0" fmla="*/ 117 w 118"/>
                  <a:gd name="T1" fmla="*/ 26 h 33"/>
                  <a:gd name="T2" fmla="*/ 3 w 118"/>
                  <a:gd name="T3" fmla="*/ 33 h 33"/>
                  <a:gd name="T4" fmla="*/ 2 w 118"/>
                  <a:gd name="T5" fmla="*/ 31 h 33"/>
                  <a:gd name="T6" fmla="*/ 0 w 118"/>
                  <a:gd name="T7" fmla="*/ 9 h 33"/>
                  <a:gd name="T8" fmla="*/ 1 w 118"/>
                  <a:gd name="T9" fmla="*/ 7 h 33"/>
                  <a:gd name="T10" fmla="*/ 115 w 118"/>
                  <a:gd name="T11" fmla="*/ 1 h 33"/>
                  <a:gd name="T12" fmla="*/ 117 w 118"/>
                  <a:gd name="T13" fmla="*/ 2 h 33"/>
                  <a:gd name="T14" fmla="*/ 118 w 118"/>
                  <a:gd name="T15" fmla="*/ 25 h 33"/>
                  <a:gd name="T16" fmla="*/ 117 w 118"/>
                  <a:gd name="T17" fmla="*/ 26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8" h="33">
                    <a:moveTo>
                      <a:pt x="117" y="26"/>
                    </a:moveTo>
                    <a:cubicBezTo>
                      <a:pt x="3" y="33"/>
                      <a:pt x="3" y="33"/>
                      <a:pt x="3" y="33"/>
                    </a:cubicBezTo>
                    <a:cubicBezTo>
                      <a:pt x="2" y="33"/>
                      <a:pt x="2" y="32"/>
                      <a:pt x="2" y="31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8"/>
                      <a:pt x="1" y="7"/>
                      <a:pt x="1" y="7"/>
                    </a:cubicBezTo>
                    <a:cubicBezTo>
                      <a:pt x="115" y="1"/>
                      <a:pt x="115" y="1"/>
                      <a:pt x="115" y="1"/>
                    </a:cubicBezTo>
                    <a:cubicBezTo>
                      <a:pt x="116" y="0"/>
                      <a:pt x="117" y="1"/>
                      <a:pt x="117" y="2"/>
                    </a:cubicBezTo>
                    <a:cubicBezTo>
                      <a:pt x="118" y="25"/>
                      <a:pt x="118" y="25"/>
                      <a:pt x="118" y="25"/>
                    </a:cubicBezTo>
                    <a:cubicBezTo>
                      <a:pt x="118" y="25"/>
                      <a:pt x="118" y="26"/>
                      <a:pt x="117" y="2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8" name="Freeform 354"/>
              <p:cNvSpPr/>
              <p:nvPr/>
            </p:nvSpPr>
            <p:spPr bwMode="auto">
              <a:xfrm>
                <a:off x="3869" y="1248"/>
                <a:ext cx="160" cy="43"/>
              </a:xfrm>
              <a:custGeom>
                <a:avLst/>
                <a:gdLst>
                  <a:gd name="T0" fmla="*/ 117 w 118"/>
                  <a:gd name="T1" fmla="*/ 25 h 32"/>
                  <a:gd name="T2" fmla="*/ 3 w 118"/>
                  <a:gd name="T3" fmla="*/ 32 h 32"/>
                  <a:gd name="T4" fmla="*/ 1 w 118"/>
                  <a:gd name="T5" fmla="*/ 31 h 32"/>
                  <a:gd name="T6" fmla="*/ 0 w 118"/>
                  <a:gd name="T7" fmla="*/ 8 h 32"/>
                  <a:gd name="T8" fmla="*/ 1 w 118"/>
                  <a:gd name="T9" fmla="*/ 7 h 32"/>
                  <a:gd name="T10" fmla="*/ 115 w 118"/>
                  <a:gd name="T11" fmla="*/ 0 h 32"/>
                  <a:gd name="T12" fmla="*/ 117 w 118"/>
                  <a:gd name="T13" fmla="*/ 1 h 32"/>
                  <a:gd name="T14" fmla="*/ 118 w 118"/>
                  <a:gd name="T15" fmla="*/ 24 h 32"/>
                  <a:gd name="T16" fmla="*/ 117 w 118"/>
                  <a:gd name="T17" fmla="*/ 2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8" h="32">
                    <a:moveTo>
                      <a:pt x="117" y="25"/>
                    </a:moveTo>
                    <a:cubicBezTo>
                      <a:pt x="3" y="32"/>
                      <a:pt x="3" y="32"/>
                      <a:pt x="3" y="32"/>
                    </a:cubicBezTo>
                    <a:cubicBezTo>
                      <a:pt x="2" y="32"/>
                      <a:pt x="1" y="32"/>
                      <a:pt x="1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7"/>
                      <a:pt x="1" y="7"/>
                      <a:pt x="1" y="7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116" y="0"/>
                      <a:pt x="117" y="0"/>
                      <a:pt x="117" y="1"/>
                    </a:cubicBezTo>
                    <a:cubicBezTo>
                      <a:pt x="118" y="24"/>
                      <a:pt x="118" y="24"/>
                      <a:pt x="118" y="24"/>
                    </a:cubicBezTo>
                    <a:cubicBezTo>
                      <a:pt x="118" y="25"/>
                      <a:pt x="117" y="25"/>
                      <a:pt x="117" y="25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9" name="Freeform 355"/>
              <p:cNvSpPr/>
              <p:nvPr/>
            </p:nvSpPr>
            <p:spPr bwMode="auto">
              <a:xfrm>
                <a:off x="3524" y="2129"/>
                <a:ext cx="1130" cy="68"/>
              </a:xfrm>
              <a:custGeom>
                <a:avLst/>
                <a:gdLst>
                  <a:gd name="T0" fmla="*/ 1130 w 1130"/>
                  <a:gd name="T1" fmla="*/ 0 h 68"/>
                  <a:gd name="T2" fmla="*/ 1130 w 1130"/>
                  <a:gd name="T3" fmla="*/ 0 h 68"/>
                  <a:gd name="T4" fmla="*/ 0 w 1130"/>
                  <a:gd name="T5" fmla="*/ 68 h 68"/>
                  <a:gd name="T6" fmla="*/ 1130 w 1130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30" h="68">
                    <a:moveTo>
                      <a:pt x="1130" y="0"/>
                    </a:moveTo>
                    <a:lnTo>
                      <a:pt x="1130" y="0"/>
                    </a:lnTo>
                    <a:lnTo>
                      <a:pt x="0" y="68"/>
                    </a:lnTo>
                    <a:lnTo>
                      <a:pt x="1130" y="0"/>
                    </a:lnTo>
                    <a:close/>
                  </a:path>
                </a:pathLst>
              </a:custGeom>
              <a:solidFill>
                <a:srgbClr val="7A9F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0" name="Freeform 356"/>
              <p:cNvSpPr/>
              <p:nvPr/>
            </p:nvSpPr>
            <p:spPr bwMode="auto">
              <a:xfrm>
                <a:off x="3524" y="2129"/>
                <a:ext cx="1130" cy="68"/>
              </a:xfrm>
              <a:custGeom>
                <a:avLst/>
                <a:gdLst>
                  <a:gd name="T0" fmla="*/ 1130 w 1130"/>
                  <a:gd name="T1" fmla="*/ 0 h 68"/>
                  <a:gd name="T2" fmla="*/ 1130 w 1130"/>
                  <a:gd name="T3" fmla="*/ 0 h 68"/>
                  <a:gd name="T4" fmla="*/ 0 w 1130"/>
                  <a:gd name="T5" fmla="*/ 68 h 68"/>
                  <a:gd name="T6" fmla="*/ 1130 w 1130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30" h="68">
                    <a:moveTo>
                      <a:pt x="1130" y="0"/>
                    </a:moveTo>
                    <a:lnTo>
                      <a:pt x="1130" y="0"/>
                    </a:lnTo>
                    <a:lnTo>
                      <a:pt x="0" y="68"/>
                    </a:lnTo>
                    <a:lnTo>
                      <a:pt x="113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1" name="Freeform 357"/>
              <p:cNvSpPr/>
              <p:nvPr/>
            </p:nvSpPr>
            <p:spPr bwMode="auto">
              <a:xfrm>
                <a:off x="3524" y="1980"/>
                <a:ext cx="1130" cy="217"/>
              </a:xfrm>
              <a:custGeom>
                <a:avLst/>
                <a:gdLst>
                  <a:gd name="T0" fmla="*/ 59 w 1130"/>
                  <a:gd name="T1" fmla="*/ 0 h 217"/>
                  <a:gd name="T2" fmla="*/ 59 w 1130"/>
                  <a:gd name="T3" fmla="*/ 0 h 217"/>
                  <a:gd name="T4" fmla="*/ 0 w 1130"/>
                  <a:gd name="T5" fmla="*/ 217 h 217"/>
                  <a:gd name="T6" fmla="*/ 1130 w 1130"/>
                  <a:gd name="T7" fmla="*/ 149 h 217"/>
                  <a:gd name="T8" fmla="*/ 59 w 1130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17">
                    <a:moveTo>
                      <a:pt x="59" y="0"/>
                    </a:moveTo>
                    <a:lnTo>
                      <a:pt x="59" y="0"/>
                    </a:lnTo>
                    <a:lnTo>
                      <a:pt x="0" y="217"/>
                    </a:lnTo>
                    <a:lnTo>
                      <a:pt x="1130" y="149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93C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2" name="Freeform 358"/>
              <p:cNvSpPr/>
              <p:nvPr/>
            </p:nvSpPr>
            <p:spPr bwMode="auto">
              <a:xfrm>
                <a:off x="3524" y="1980"/>
                <a:ext cx="1130" cy="217"/>
              </a:xfrm>
              <a:custGeom>
                <a:avLst/>
                <a:gdLst>
                  <a:gd name="T0" fmla="*/ 59 w 1130"/>
                  <a:gd name="T1" fmla="*/ 0 h 217"/>
                  <a:gd name="T2" fmla="*/ 59 w 1130"/>
                  <a:gd name="T3" fmla="*/ 0 h 217"/>
                  <a:gd name="T4" fmla="*/ 0 w 1130"/>
                  <a:gd name="T5" fmla="*/ 217 h 217"/>
                  <a:gd name="T6" fmla="*/ 1130 w 1130"/>
                  <a:gd name="T7" fmla="*/ 149 h 217"/>
                  <a:gd name="T8" fmla="*/ 59 w 1130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17">
                    <a:moveTo>
                      <a:pt x="59" y="0"/>
                    </a:moveTo>
                    <a:lnTo>
                      <a:pt x="59" y="0"/>
                    </a:lnTo>
                    <a:lnTo>
                      <a:pt x="0" y="217"/>
                    </a:lnTo>
                    <a:lnTo>
                      <a:pt x="1130" y="149"/>
                    </a:lnTo>
                    <a:lnTo>
                      <a:pt x="5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3" name="Freeform 360"/>
              <p:cNvSpPr/>
              <p:nvPr/>
            </p:nvSpPr>
            <p:spPr bwMode="auto">
              <a:xfrm>
                <a:off x="1951" y="1364"/>
                <a:ext cx="1017" cy="1085"/>
              </a:xfrm>
              <a:custGeom>
                <a:avLst/>
                <a:gdLst>
                  <a:gd name="T0" fmla="*/ 693 w 750"/>
                  <a:gd name="T1" fmla="*/ 197 h 803"/>
                  <a:gd name="T2" fmla="*/ 457 w 750"/>
                  <a:gd name="T3" fmla="*/ 32 h 803"/>
                  <a:gd name="T4" fmla="*/ 316 w 750"/>
                  <a:gd name="T5" fmla="*/ 58 h 803"/>
                  <a:gd name="T6" fmla="*/ 32 w 750"/>
                  <a:gd name="T7" fmla="*/ 465 h 803"/>
                  <a:gd name="T8" fmla="*/ 57 w 750"/>
                  <a:gd name="T9" fmla="*/ 606 h 803"/>
                  <a:gd name="T10" fmla="*/ 293 w 750"/>
                  <a:gd name="T11" fmla="*/ 771 h 803"/>
                  <a:gd name="T12" fmla="*/ 434 w 750"/>
                  <a:gd name="T13" fmla="*/ 746 h 803"/>
                  <a:gd name="T14" fmla="*/ 718 w 750"/>
                  <a:gd name="T15" fmla="*/ 338 h 803"/>
                  <a:gd name="T16" fmla="*/ 693 w 750"/>
                  <a:gd name="T17" fmla="*/ 197 h 8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0" h="803">
                    <a:moveTo>
                      <a:pt x="693" y="197"/>
                    </a:moveTo>
                    <a:cubicBezTo>
                      <a:pt x="457" y="32"/>
                      <a:pt x="457" y="32"/>
                      <a:pt x="457" y="32"/>
                    </a:cubicBezTo>
                    <a:cubicBezTo>
                      <a:pt x="411" y="0"/>
                      <a:pt x="347" y="12"/>
                      <a:pt x="316" y="58"/>
                    </a:cubicBezTo>
                    <a:cubicBezTo>
                      <a:pt x="32" y="465"/>
                      <a:pt x="32" y="465"/>
                      <a:pt x="32" y="465"/>
                    </a:cubicBezTo>
                    <a:cubicBezTo>
                      <a:pt x="0" y="511"/>
                      <a:pt x="11" y="575"/>
                      <a:pt x="57" y="606"/>
                    </a:cubicBezTo>
                    <a:cubicBezTo>
                      <a:pt x="293" y="771"/>
                      <a:pt x="293" y="771"/>
                      <a:pt x="293" y="771"/>
                    </a:cubicBezTo>
                    <a:cubicBezTo>
                      <a:pt x="339" y="803"/>
                      <a:pt x="402" y="791"/>
                      <a:pt x="434" y="746"/>
                    </a:cubicBezTo>
                    <a:cubicBezTo>
                      <a:pt x="718" y="338"/>
                      <a:pt x="718" y="338"/>
                      <a:pt x="718" y="338"/>
                    </a:cubicBezTo>
                    <a:cubicBezTo>
                      <a:pt x="750" y="292"/>
                      <a:pt x="739" y="228"/>
                      <a:pt x="693" y="197"/>
                    </a:cubicBezTo>
                    <a:close/>
                  </a:path>
                </a:pathLst>
              </a:custGeom>
              <a:solidFill>
                <a:srgbClr val="1C1C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4" name="Freeform 361"/>
              <p:cNvSpPr/>
              <p:nvPr/>
            </p:nvSpPr>
            <p:spPr bwMode="auto">
              <a:xfrm>
                <a:off x="2645" y="1494"/>
                <a:ext cx="136" cy="100"/>
              </a:xfrm>
              <a:custGeom>
                <a:avLst/>
                <a:gdLst>
                  <a:gd name="T0" fmla="*/ 97 w 100"/>
                  <a:gd name="T1" fmla="*/ 63 h 74"/>
                  <a:gd name="T2" fmla="*/ 9 w 100"/>
                  <a:gd name="T3" fmla="*/ 2 h 74"/>
                  <a:gd name="T4" fmla="*/ 1 w 100"/>
                  <a:gd name="T5" fmla="*/ 3 h 74"/>
                  <a:gd name="T6" fmla="*/ 3 w 100"/>
                  <a:gd name="T7" fmla="*/ 11 h 74"/>
                  <a:gd name="T8" fmla="*/ 91 w 100"/>
                  <a:gd name="T9" fmla="*/ 72 h 74"/>
                  <a:gd name="T10" fmla="*/ 98 w 100"/>
                  <a:gd name="T11" fmla="*/ 71 h 74"/>
                  <a:gd name="T12" fmla="*/ 97 w 100"/>
                  <a:gd name="T13" fmla="*/ 63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0" h="74">
                    <a:moveTo>
                      <a:pt x="97" y="63"/>
                    </a:moveTo>
                    <a:cubicBezTo>
                      <a:pt x="9" y="2"/>
                      <a:pt x="9" y="2"/>
                      <a:pt x="9" y="2"/>
                    </a:cubicBezTo>
                    <a:cubicBezTo>
                      <a:pt x="6" y="0"/>
                      <a:pt x="3" y="1"/>
                      <a:pt x="1" y="3"/>
                    </a:cubicBezTo>
                    <a:cubicBezTo>
                      <a:pt x="0" y="6"/>
                      <a:pt x="0" y="9"/>
                      <a:pt x="3" y="11"/>
                    </a:cubicBezTo>
                    <a:cubicBezTo>
                      <a:pt x="91" y="72"/>
                      <a:pt x="91" y="72"/>
                      <a:pt x="91" y="72"/>
                    </a:cubicBezTo>
                    <a:cubicBezTo>
                      <a:pt x="93" y="74"/>
                      <a:pt x="97" y="73"/>
                      <a:pt x="98" y="71"/>
                    </a:cubicBezTo>
                    <a:cubicBezTo>
                      <a:pt x="100" y="68"/>
                      <a:pt x="99" y="65"/>
                      <a:pt x="97" y="63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5" name="Freeform 362"/>
              <p:cNvSpPr/>
              <p:nvPr/>
            </p:nvSpPr>
            <p:spPr bwMode="auto">
              <a:xfrm>
                <a:off x="2186" y="2237"/>
                <a:ext cx="50" cy="50"/>
              </a:xfrm>
              <a:custGeom>
                <a:avLst/>
                <a:gdLst>
                  <a:gd name="T0" fmla="*/ 32 w 37"/>
                  <a:gd name="T1" fmla="*/ 28 h 37"/>
                  <a:gd name="T2" fmla="*/ 10 w 37"/>
                  <a:gd name="T3" fmla="*/ 32 h 37"/>
                  <a:gd name="T4" fmla="*/ 6 w 37"/>
                  <a:gd name="T5" fmla="*/ 10 h 37"/>
                  <a:gd name="T6" fmla="*/ 28 w 37"/>
                  <a:gd name="T7" fmla="*/ 6 h 37"/>
                  <a:gd name="T8" fmla="*/ 32 w 37"/>
                  <a:gd name="T9" fmla="*/ 2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7">
                    <a:moveTo>
                      <a:pt x="32" y="28"/>
                    </a:moveTo>
                    <a:cubicBezTo>
                      <a:pt x="27" y="35"/>
                      <a:pt x="17" y="37"/>
                      <a:pt x="10" y="32"/>
                    </a:cubicBezTo>
                    <a:cubicBezTo>
                      <a:pt x="2" y="27"/>
                      <a:pt x="0" y="17"/>
                      <a:pt x="6" y="10"/>
                    </a:cubicBezTo>
                    <a:cubicBezTo>
                      <a:pt x="11" y="2"/>
                      <a:pt x="21" y="0"/>
                      <a:pt x="28" y="6"/>
                    </a:cubicBezTo>
                    <a:cubicBezTo>
                      <a:pt x="35" y="11"/>
                      <a:pt x="37" y="21"/>
                      <a:pt x="32" y="28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6" name="Freeform 363"/>
              <p:cNvSpPr/>
              <p:nvPr/>
            </p:nvSpPr>
            <p:spPr bwMode="auto">
              <a:xfrm>
                <a:off x="2446" y="1422"/>
                <a:ext cx="473" cy="963"/>
              </a:xfrm>
              <a:custGeom>
                <a:avLst/>
                <a:gdLst>
                  <a:gd name="T0" fmla="*/ 21 w 349"/>
                  <a:gd name="T1" fmla="*/ 712 h 712"/>
                  <a:gd name="T2" fmla="*/ 348 w 349"/>
                  <a:gd name="T3" fmla="*/ 241 h 712"/>
                  <a:gd name="T4" fmla="*/ 348 w 349"/>
                  <a:gd name="T5" fmla="*/ 239 h 712"/>
                  <a:gd name="T6" fmla="*/ 5 w 349"/>
                  <a:gd name="T7" fmla="*/ 0 h 712"/>
                  <a:gd name="T8" fmla="*/ 3 w 349"/>
                  <a:gd name="T9" fmla="*/ 1 h 712"/>
                  <a:gd name="T10" fmla="*/ 0 w 349"/>
                  <a:gd name="T11" fmla="*/ 5 h 712"/>
                  <a:gd name="T12" fmla="*/ 20 w 349"/>
                  <a:gd name="T13" fmla="*/ 712 h 712"/>
                  <a:gd name="T14" fmla="*/ 21 w 349"/>
                  <a:gd name="T15" fmla="*/ 712 h 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9" h="712">
                    <a:moveTo>
                      <a:pt x="21" y="712"/>
                    </a:moveTo>
                    <a:cubicBezTo>
                      <a:pt x="348" y="241"/>
                      <a:pt x="348" y="241"/>
                      <a:pt x="348" y="241"/>
                    </a:cubicBezTo>
                    <a:cubicBezTo>
                      <a:pt x="349" y="240"/>
                      <a:pt x="348" y="239"/>
                      <a:pt x="348" y="239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3" y="0"/>
                      <a:pt x="3" y="1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20" y="712"/>
                      <a:pt x="20" y="712"/>
                      <a:pt x="20" y="712"/>
                    </a:cubicBezTo>
                    <a:cubicBezTo>
                      <a:pt x="20" y="712"/>
                      <a:pt x="20" y="712"/>
                      <a:pt x="21" y="712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7" name="Freeform 364"/>
              <p:cNvSpPr/>
              <p:nvPr/>
            </p:nvSpPr>
            <p:spPr bwMode="auto">
              <a:xfrm>
                <a:off x="2006" y="1429"/>
                <a:ext cx="467" cy="956"/>
              </a:xfrm>
              <a:custGeom>
                <a:avLst/>
                <a:gdLst>
                  <a:gd name="T0" fmla="*/ 0 w 345"/>
                  <a:gd name="T1" fmla="*/ 468 h 707"/>
                  <a:gd name="T2" fmla="*/ 344 w 345"/>
                  <a:gd name="T3" fmla="*/ 707 h 707"/>
                  <a:gd name="T4" fmla="*/ 345 w 345"/>
                  <a:gd name="T5" fmla="*/ 707 h 707"/>
                  <a:gd name="T6" fmla="*/ 325 w 345"/>
                  <a:gd name="T7" fmla="*/ 0 h 707"/>
                  <a:gd name="T8" fmla="*/ 0 w 345"/>
                  <a:gd name="T9" fmla="*/ 466 h 707"/>
                  <a:gd name="T10" fmla="*/ 0 w 345"/>
                  <a:gd name="T11" fmla="*/ 468 h 7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5" h="707">
                    <a:moveTo>
                      <a:pt x="0" y="468"/>
                    </a:moveTo>
                    <a:cubicBezTo>
                      <a:pt x="344" y="707"/>
                      <a:pt x="344" y="707"/>
                      <a:pt x="344" y="707"/>
                    </a:cubicBezTo>
                    <a:cubicBezTo>
                      <a:pt x="344" y="707"/>
                      <a:pt x="344" y="707"/>
                      <a:pt x="345" y="707"/>
                    </a:cubicBezTo>
                    <a:cubicBezTo>
                      <a:pt x="325" y="0"/>
                      <a:pt x="325" y="0"/>
                      <a:pt x="325" y="0"/>
                    </a:cubicBezTo>
                    <a:cubicBezTo>
                      <a:pt x="0" y="466"/>
                      <a:pt x="0" y="466"/>
                      <a:pt x="0" y="466"/>
                    </a:cubicBezTo>
                    <a:cubicBezTo>
                      <a:pt x="0" y="467"/>
                      <a:pt x="0" y="468"/>
                      <a:pt x="0" y="468"/>
                    </a:cubicBezTo>
                    <a:close/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8" name="Freeform 366"/>
              <p:cNvSpPr/>
              <p:nvPr/>
            </p:nvSpPr>
            <p:spPr bwMode="auto">
              <a:xfrm>
                <a:off x="4945" y="1165"/>
                <a:ext cx="1217" cy="857"/>
              </a:xfrm>
              <a:custGeom>
                <a:avLst/>
                <a:gdLst>
                  <a:gd name="T0" fmla="*/ 1129 w 1217"/>
                  <a:gd name="T1" fmla="*/ 857 h 857"/>
                  <a:gd name="T2" fmla="*/ 1217 w 1217"/>
                  <a:gd name="T3" fmla="*/ 123 h 857"/>
                  <a:gd name="T4" fmla="*/ 88 w 1217"/>
                  <a:gd name="T5" fmla="*/ 0 h 857"/>
                  <a:gd name="T6" fmla="*/ 0 w 1217"/>
                  <a:gd name="T7" fmla="*/ 734 h 857"/>
                  <a:gd name="T8" fmla="*/ 1129 w 1217"/>
                  <a:gd name="T9" fmla="*/ 857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7" h="857">
                    <a:moveTo>
                      <a:pt x="1129" y="857"/>
                    </a:moveTo>
                    <a:lnTo>
                      <a:pt x="1217" y="123"/>
                    </a:lnTo>
                    <a:lnTo>
                      <a:pt x="88" y="0"/>
                    </a:lnTo>
                    <a:lnTo>
                      <a:pt x="0" y="734"/>
                    </a:lnTo>
                    <a:lnTo>
                      <a:pt x="1129" y="857"/>
                    </a:lnTo>
                    <a:close/>
                  </a:path>
                </a:pathLst>
              </a:custGeom>
              <a:solidFill>
                <a:srgbClr val="4CB9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9" name="Freeform 367"/>
              <p:cNvSpPr/>
              <p:nvPr/>
            </p:nvSpPr>
            <p:spPr bwMode="auto">
              <a:xfrm>
                <a:off x="4945" y="1165"/>
                <a:ext cx="1217" cy="857"/>
              </a:xfrm>
              <a:custGeom>
                <a:avLst/>
                <a:gdLst>
                  <a:gd name="T0" fmla="*/ 1129 w 1217"/>
                  <a:gd name="T1" fmla="*/ 857 h 857"/>
                  <a:gd name="T2" fmla="*/ 1217 w 1217"/>
                  <a:gd name="T3" fmla="*/ 123 h 857"/>
                  <a:gd name="T4" fmla="*/ 88 w 1217"/>
                  <a:gd name="T5" fmla="*/ 0 h 857"/>
                  <a:gd name="T6" fmla="*/ 0 w 1217"/>
                  <a:gd name="T7" fmla="*/ 734 h 857"/>
                  <a:gd name="T8" fmla="*/ 1129 w 1217"/>
                  <a:gd name="T9" fmla="*/ 857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7" h="857">
                    <a:moveTo>
                      <a:pt x="1129" y="857"/>
                    </a:moveTo>
                    <a:lnTo>
                      <a:pt x="1217" y="123"/>
                    </a:lnTo>
                    <a:lnTo>
                      <a:pt x="88" y="0"/>
                    </a:lnTo>
                    <a:lnTo>
                      <a:pt x="0" y="734"/>
                    </a:lnTo>
                    <a:lnTo>
                      <a:pt x="1129" y="85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0" name="Freeform 368"/>
              <p:cNvSpPr/>
              <p:nvPr/>
            </p:nvSpPr>
            <p:spPr bwMode="auto">
              <a:xfrm>
                <a:off x="5519" y="1234"/>
                <a:ext cx="595" cy="777"/>
              </a:xfrm>
              <a:custGeom>
                <a:avLst/>
                <a:gdLst>
                  <a:gd name="T0" fmla="*/ 508 w 595"/>
                  <a:gd name="T1" fmla="*/ 777 h 777"/>
                  <a:gd name="T2" fmla="*/ 595 w 595"/>
                  <a:gd name="T3" fmla="*/ 56 h 777"/>
                  <a:gd name="T4" fmla="*/ 88 w 595"/>
                  <a:gd name="T5" fmla="*/ 0 h 777"/>
                  <a:gd name="T6" fmla="*/ 0 w 595"/>
                  <a:gd name="T7" fmla="*/ 722 h 777"/>
                  <a:gd name="T8" fmla="*/ 508 w 595"/>
                  <a:gd name="T9" fmla="*/ 777 h 7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5" h="777">
                    <a:moveTo>
                      <a:pt x="508" y="777"/>
                    </a:moveTo>
                    <a:lnTo>
                      <a:pt x="595" y="56"/>
                    </a:lnTo>
                    <a:lnTo>
                      <a:pt x="88" y="0"/>
                    </a:lnTo>
                    <a:lnTo>
                      <a:pt x="0" y="722"/>
                    </a:lnTo>
                    <a:lnTo>
                      <a:pt x="508" y="77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1" name="Freeform 369"/>
              <p:cNvSpPr/>
              <p:nvPr/>
            </p:nvSpPr>
            <p:spPr bwMode="auto">
              <a:xfrm>
                <a:off x="5601" y="1329"/>
                <a:ext cx="29" cy="28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1 h 21"/>
                  <a:gd name="T4" fmla="*/ 11 w 21"/>
                  <a:gd name="T5" fmla="*/ 0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1" y="6"/>
                      <a:pt x="17" y="1"/>
                      <a:pt x="11" y="0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19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2" name="Freeform 370"/>
              <p:cNvSpPr/>
              <p:nvPr/>
            </p:nvSpPr>
            <p:spPr bwMode="auto">
              <a:xfrm>
                <a:off x="5601" y="1329"/>
                <a:ext cx="26" cy="21"/>
              </a:xfrm>
              <a:custGeom>
                <a:avLst/>
                <a:gdLst>
                  <a:gd name="T0" fmla="*/ 3 w 19"/>
                  <a:gd name="T1" fmla="*/ 16 h 16"/>
                  <a:gd name="T2" fmla="*/ 2 w 19"/>
                  <a:gd name="T3" fmla="*/ 12 h 16"/>
                  <a:gd name="T4" fmla="*/ 13 w 19"/>
                  <a:gd name="T5" fmla="*/ 3 h 16"/>
                  <a:gd name="T6" fmla="*/ 19 w 19"/>
                  <a:gd name="T7" fmla="*/ 7 h 16"/>
                  <a:gd name="T8" fmla="*/ 11 w 19"/>
                  <a:gd name="T9" fmla="*/ 0 h 16"/>
                  <a:gd name="T10" fmla="*/ 1 w 19"/>
                  <a:gd name="T11" fmla="*/ 9 h 16"/>
                  <a:gd name="T12" fmla="*/ 3 w 1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6">
                    <a:moveTo>
                      <a:pt x="3" y="16"/>
                    </a:moveTo>
                    <a:cubicBezTo>
                      <a:pt x="2" y="15"/>
                      <a:pt x="2" y="13"/>
                      <a:pt x="2" y="12"/>
                    </a:cubicBezTo>
                    <a:cubicBezTo>
                      <a:pt x="3" y="6"/>
                      <a:pt x="8" y="2"/>
                      <a:pt x="13" y="3"/>
                    </a:cubicBezTo>
                    <a:cubicBezTo>
                      <a:pt x="16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2"/>
                      <a:pt x="1" y="14"/>
                      <a:pt x="3" y="16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3" name="Freeform 371"/>
              <p:cNvSpPr/>
              <p:nvPr/>
            </p:nvSpPr>
            <p:spPr bwMode="auto">
              <a:xfrm>
                <a:off x="5595" y="1382"/>
                <a:ext cx="28" cy="28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20" y="17"/>
                      <a:pt x="20" y="12"/>
                    </a:cubicBezTo>
                    <a:cubicBezTo>
                      <a:pt x="21" y="6"/>
                      <a:pt x="17" y="2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4" name="Freeform 372"/>
              <p:cNvSpPr/>
              <p:nvPr/>
            </p:nvSpPr>
            <p:spPr bwMode="auto">
              <a:xfrm>
                <a:off x="5595" y="1382"/>
                <a:ext cx="27" cy="23"/>
              </a:xfrm>
              <a:custGeom>
                <a:avLst/>
                <a:gdLst>
                  <a:gd name="T0" fmla="*/ 3 w 20"/>
                  <a:gd name="T1" fmla="*/ 17 h 17"/>
                  <a:gd name="T2" fmla="*/ 2 w 20"/>
                  <a:gd name="T3" fmla="*/ 13 h 17"/>
                  <a:gd name="T4" fmla="*/ 13 w 20"/>
                  <a:gd name="T5" fmla="*/ 4 h 17"/>
                  <a:gd name="T6" fmla="*/ 20 w 20"/>
                  <a:gd name="T7" fmla="*/ 7 h 17"/>
                  <a:gd name="T8" fmla="*/ 12 w 20"/>
                  <a:gd name="T9" fmla="*/ 1 h 17"/>
                  <a:gd name="T10" fmla="*/ 1 w 20"/>
                  <a:gd name="T11" fmla="*/ 10 h 17"/>
                  <a:gd name="T12" fmla="*/ 3 w 2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7"/>
                    </a:moveTo>
                    <a:cubicBezTo>
                      <a:pt x="2" y="16"/>
                      <a:pt x="2" y="14"/>
                      <a:pt x="2" y="13"/>
                    </a:cubicBezTo>
                    <a:cubicBezTo>
                      <a:pt x="3" y="7"/>
                      <a:pt x="8" y="3"/>
                      <a:pt x="13" y="4"/>
                    </a:cubicBezTo>
                    <a:cubicBezTo>
                      <a:pt x="16" y="4"/>
                      <a:pt x="18" y="5"/>
                      <a:pt x="20" y="7"/>
                    </a:cubicBezTo>
                    <a:cubicBezTo>
                      <a:pt x="18" y="4"/>
                      <a:pt x="15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3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5" name="Freeform 373"/>
              <p:cNvSpPr/>
              <p:nvPr/>
            </p:nvSpPr>
            <p:spPr bwMode="auto">
              <a:xfrm>
                <a:off x="5588" y="1436"/>
                <a:ext cx="28" cy="28"/>
              </a:xfrm>
              <a:custGeom>
                <a:avLst/>
                <a:gdLst>
                  <a:gd name="T0" fmla="*/ 10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10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0" y="21"/>
                    </a:moveTo>
                    <a:cubicBezTo>
                      <a:pt x="15" y="21"/>
                      <a:pt x="20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7" y="0"/>
                      <a:pt x="2" y="4"/>
                      <a:pt x="1" y="10"/>
                    </a:cubicBezTo>
                    <a:cubicBezTo>
                      <a:pt x="0" y="15"/>
                      <a:pt x="4" y="20"/>
                      <a:pt x="10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6" name="Freeform 374"/>
              <p:cNvSpPr/>
              <p:nvPr/>
            </p:nvSpPr>
            <p:spPr bwMode="auto">
              <a:xfrm>
                <a:off x="5589" y="1436"/>
                <a:ext cx="26" cy="23"/>
              </a:xfrm>
              <a:custGeom>
                <a:avLst/>
                <a:gdLst>
                  <a:gd name="T0" fmla="*/ 2 w 19"/>
                  <a:gd name="T1" fmla="*/ 17 h 17"/>
                  <a:gd name="T2" fmla="*/ 1 w 19"/>
                  <a:gd name="T3" fmla="*/ 12 h 17"/>
                  <a:gd name="T4" fmla="*/ 12 w 19"/>
                  <a:gd name="T5" fmla="*/ 3 h 17"/>
                  <a:gd name="T6" fmla="*/ 19 w 19"/>
                  <a:gd name="T7" fmla="*/ 7 h 17"/>
                  <a:gd name="T8" fmla="*/ 11 w 19"/>
                  <a:gd name="T9" fmla="*/ 1 h 17"/>
                  <a:gd name="T10" fmla="*/ 0 w 19"/>
                  <a:gd name="T11" fmla="*/ 10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2" y="15"/>
                      <a:pt x="1" y="14"/>
                      <a:pt x="1" y="12"/>
                    </a:cubicBezTo>
                    <a:cubicBezTo>
                      <a:pt x="2" y="7"/>
                      <a:pt x="7" y="3"/>
                      <a:pt x="12" y="3"/>
                    </a:cubicBezTo>
                    <a:cubicBezTo>
                      <a:pt x="15" y="4"/>
                      <a:pt x="17" y="5"/>
                      <a:pt x="19" y="7"/>
                    </a:cubicBezTo>
                    <a:cubicBezTo>
                      <a:pt x="18" y="4"/>
                      <a:pt x="15" y="1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2"/>
                      <a:pt x="0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7" name="Freeform 375"/>
              <p:cNvSpPr/>
              <p:nvPr/>
            </p:nvSpPr>
            <p:spPr bwMode="auto">
              <a:xfrm>
                <a:off x="5582" y="1490"/>
                <a:ext cx="27" cy="28"/>
              </a:xfrm>
              <a:custGeom>
                <a:avLst/>
                <a:gdLst>
                  <a:gd name="T0" fmla="*/ 9 w 20"/>
                  <a:gd name="T1" fmla="*/ 20 h 21"/>
                  <a:gd name="T2" fmla="*/ 20 w 20"/>
                  <a:gd name="T3" fmla="*/ 11 h 21"/>
                  <a:gd name="T4" fmla="*/ 11 w 20"/>
                  <a:gd name="T5" fmla="*/ 0 h 21"/>
                  <a:gd name="T6" fmla="*/ 0 w 20"/>
                  <a:gd name="T7" fmla="*/ 9 h 21"/>
                  <a:gd name="T8" fmla="*/ 9 w 20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0" y="6"/>
                      <a:pt x="16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5"/>
                      <a:pt x="3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8" name="Freeform 376"/>
              <p:cNvSpPr/>
              <p:nvPr/>
            </p:nvSpPr>
            <p:spPr bwMode="auto">
              <a:xfrm>
                <a:off x="5582" y="1490"/>
                <a:ext cx="26" cy="23"/>
              </a:xfrm>
              <a:custGeom>
                <a:avLst/>
                <a:gdLst>
                  <a:gd name="T0" fmla="*/ 2 w 19"/>
                  <a:gd name="T1" fmla="*/ 17 h 17"/>
                  <a:gd name="T2" fmla="*/ 2 w 19"/>
                  <a:gd name="T3" fmla="*/ 12 h 17"/>
                  <a:gd name="T4" fmla="*/ 13 w 19"/>
                  <a:gd name="T5" fmla="*/ 3 h 17"/>
                  <a:gd name="T6" fmla="*/ 19 w 19"/>
                  <a:gd name="T7" fmla="*/ 7 h 17"/>
                  <a:gd name="T8" fmla="*/ 11 w 19"/>
                  <a:gd name="T9" fmla="*/ 0 h 17"/>
                  <a:gd name="T10" fmla="*/ 0 w 19"/>
                  <a:gd name="T11" fmla="*/ 9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2" y="15"/>
                      <a:pt x="2" y="14"/>
                      <a:pt x="2" y="12"/>
                    </a:cubicBezTo>
                    <a:cubicBezTo>
                      <a:pt x="2" y="7"/>
                      <a:pt x="7" y="3"/>
                      <a:pt x="13" y="3"/>
                    </a:cubicBezTo>
                    <a:cubicBezTo>
                      <a:pt x="15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9" name="Freeform 377"/>
              <p:cNvSpPr/>
              <p:nvPr/>
            </p:nvSpPr>
            <p:spPr bwMode="auto">
              <a:xfrm>
                <a:off x="5576" y="1544"/>
                <a:ext cx="27" cy="28"/>
              </a:xfrm>
              <a:custGeom>
                <a:avLst/>
                <a:gdLst>
                  <a:gd name="T0" fmla="*/ 9 w 20"/>
                  <a:gd name="T1" fmla="*/ 20 h 21"/>
                  <a:gd name="T2" fmla="*/ 20 w 20"/>
                  <a:gd name="T3" fmla="*/ 11 h 21"/>
                  <a:gd name="T4" fmla="*/ 11 w 20"/>
                  <a:gd name="T5" fmla="*/ 0 h 21"/>
                  <a:gd name="T6" fmla="*/ 0 w 20"/>
                  <a:gd name="T7" fmla="*/ 9 h 21"/>
                  <a:gd name="T8" fmla="*/ 9 w 20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0" y="6"/>
                      <a:pt x="17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5"/>
                      <a:pt x="4" y="19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0" name="Freeform 378"/>
              <p:cNvSpPr/>
              <p:nvPr/>
            </p:nvSpPr>
            <p:spPr bwMode="auto">
              <a:xfrm>
                <a:off x="5576" y="1544"/>
                <a:ext cx="25" cy="21"/>
              </a:xfrm>
              <a:custGeom>
                <a:avLst/>
                <a:gdLst>
                  <a:gd name="T0" fmla="*/ 2 w 19"/>
                  <a:gd name="T1" fmla="*/ 16 h 16"/>
                  <a:gd name="T2" fmla="*/ 2 w 19"/>
                  <a:gd name="T3" fmla="*/ 12 h 16"/>
                  <a:gd name="T4" fmla="*/ 13 w 19"/>
                  <a:gd name="T5" fmla="*/ 3 h 16"/>
                  <a:gd name="T6" fmla="*/ 19 w 19"/>
                  <a:gd name="T7" fmla="*/ 7 h 16"/>
                  <a:gd name="T8" fmla="*/ 11 w 19"/>
                  <a:gd name="T9" fmla="*/ 0 h 16"/>
                  <a:gd name="T10" fmla="*/ 0 w 19"/>
                  <a:gd name="T11" fmla="*/ 9 h 16"/>
                  <a:gd name="T12" fmla="*/ 2 w 1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6">
                    <a:moveTo>
                      <a:pt x="2" y="16"/>
                    </a:moveTo>
                    <a:cubicBezTo>
                      <a:pt x="2" y="15"/>
                      <a:pt x="2" y="13"/>
                      <a:pt x="2" y="12"/>
                    </a:cubicBezTo>
                    <a:cubicBezTo>
                      <a:pt x="3" y="6"/>
                      <a:pt x="7" y="2"/>
                      <a:pt x="13" y="3"/>
                    </a:cubicBezTo>
                    <a:cubicBezTo>
                      <a:pt x="15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4"/>
                      <a:pt x="2" y="16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1" name="Freeform 379"/>
              <p:cNvSpPr/>
              <p:nvPr/>
            </p:nvSpPr>
            <p:spPr bwMode="auto">
              <a:xfrm>
                <a:off x="5569" y="1596"/>
                <a:ext cx="28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19" y="17"/>
                      <a:pt x="20" y="12"/>
                    </a:cubicBezTo>
                    <a:cubicBezTo>
                      <a:pt x="21" y="6"/>
                      <a:pt x="17" y="2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2" name="Freeform 380"/>
              <p:cNvSpPr/>
              <p:nvPr/>
            </p:nvSpPr>
            <p:spPr bwMode="auto">
              <a:xfrm>
                <a:off x="5569" y="1596"/>
                <a:ext cx="27" cy="23"/>
              </a:xfrm>
              <a:custGeom>
                <a:avLst/>
                <a:gdLst>
                  <a:gd name="T0" fmla="*/ 3 w 20"/>
                  <a:gd name="T1" fmla="*/ 17 h 17"/>
                  <a:gd name="T2" fmla="*/ 2 w 20"/>
                  <a:gd name="T3" fmla="*/ 13 h 17"/>
                  <a:gd name="T4" fmla="*/ 13 w 20"/>
                  <a:gd name="T5" fmla="*/ 4 h 17"/>
                  <a:gd name="T6" fmla="*/ 20 w 20"/>
                  <a:gd name="T7" fmla="*/ 7 h 17"/>
                  <a:gd name="T8" fmla="*/ 12 w 20"/>
                  <a:gd name="T9" fmla="*/ 1 h 17"/>
                  <a:gd name="T10" fmla="*/ 1 w 20"/>
                  <a:gd name="T11" fmla="*/ 10 h 17"/>
                  <a:gd name="T12" fmla="*/ 3 w 2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7"/>
                    </a:moveTo>
                    <a:cubicBezTo>
                      <a:pt x="2" y="16"/>
                      <a:pt x="2" y="14"/>
                      <a:pt x="2" y="13"/>
                    </a:cubicBezTo>
                    <a:cubicBezTo>
                      <a:pt x="3" y="7"/>
                      <a:pt x="8" y="3"/>
                      <a:pt x="13" y="4"/>
                    </a:cubicBezTo>
                    <a:cubicBezTo>
                      <a:pt x="16" y="4"/>
                      <a:pt x="18" y="5"/>
                      <a:pt x="20" y="7"/>
                    </a:cubicBezTo>
                    <a:cubicBezTo>
                      <a:pt x="18" y="4"/>
                      <a:pt x="15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3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3" name="Freeform 381"/>
              <p:cNvSpPr/>
              <p:nvPr/>
            </p:nvSpPr>
            <p:spPr bwMode="auto">
              <a:xfrm>
                <a:off x="5562" y="1651"/>
                <a:ext cx="28" cy="28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20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2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4" name="Freeform 382"/>
              <p:cNvSpPr/>
              <p:nvPr/>
            </p:nvSpPr>
            <p:spPr bwMode="auto">
              <a:xfrm>
                <a:off x="5563" y="1651"/>
                <a:ext cx="26" cy="23"/>
              </a:xfrm>
              <a:custGeom>
                <a:avLst/>
                <a:gdLst>
                  <a:gd name="T0" fmla="*/ 2 w 19"/>
                  <a:gd name="T1" fmla="*/ 17 h 17"/>
                  <a:gd name="T2" fmla="*/ 1 w 19"/>
                  <a:gd name="T3" fmla="*/ 12 h 17"/>
                  <a:gd name="T4" fmla="*/ 12 w 19"/>
                  <a:gd name="T5" fmla="*/ 3 h 17"/>
                  <a:gd name="T6" fmla="*/ 19 w 19"/>
                  <a:gd name="T7" fmla="*/ 7 h 17"/>
                  <a:gd name="T8" fmla="*/ 11 w 19"/>
                  <a:gd name="T9" fmla="*/ 1 h 17"/>
                  <a:gd name="T10" fmla="*/ 0 w 19"/>
                  <a:gd name="T11" fmla="*/ 10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1" y="16"/>
                      <a:pt x="1" y="14"/>
                      <a:pt x="1" y="12"/>
                    </a:cubicBezTo>
                    <a:cubicBezTo>
                      <a:pt x="2" y="7"/>
                      <a:pt x="7" y="3"/>
                      <a:pt x="12" y="3"/>
                    </a:cubicBezTo>
                    <a:cubicBezTo>
                      <a:pt x="15" y="4"/>
                      <a:pt x="17" y="5"/>
                      <a:pt x="19" y="7"/>
                    </a:cubicBezTo>
                    <a:cubicBezTo>
                      <a:pt x="17" y="4"/>
                      <a:pt x="15" y="1"/>
                      <a:pt x="11" y="1"/>
                    </a:cubicBezTo>
                    <a:cubicBezTo>
                      <a:pt x="5" y="0"/>
                      <a:pt x="1" y="4"/>
                      <a:pt x="0" y="10"/>
                    </a:cubicBezTo>
                    <a:cubicBezTo>
                      <a:pt x="0" y="12"/>
                      <a:pt x="0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5" name="Freeform 383"/>
              <p:cNvSpPr/>
              <p:nvPr/>
            </p:nvSpPr>
            <p:spPr bwMode="auto">
              <a:xfrm>
                <a:off x="5555" y="1705"/>
                <a:ext cx="29" cy="28"/>
              </a:xfrm>
              <a:custGeom>
                <a:avLst/>
                <a:gdLst>
                  <a:gd name="T0" fmla="*/ 10 w 21"/>
                  <a:gd name="T1" fmla="*/ 20 h 21"/>
                  <a:gd name="T2" fmla="*/ 20 w 21"/>
                  <a:gd name="T3" fmla="*/ 11 h 21"/>
                  <a:gd name="T4" fmla="*/ 12 w 21"/>
                  <a:gd name="T5" fmla="*/ 1 h 21"/>
                  <a:gd name="T6" fmla="*/ 1 w 21"/>
                  <a:gd name="T7" fmla="*/ 9 h 21"/>
                  <a:gd name="T8" fmla="*/ 10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0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7" y="0"/>
                      <a:pt x="2" y="4"/>
                      <a:pt x="1" y="9"/>
                    </a:cubicBezTo>
                    <a:cubicBezTo>
                      <a:pt x="0" y="15"/>
                      <a:pt x="4" y="20"/>
                      <a:pt x="10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6" name="Freeform 384"/>
              <p:cNvSpPr/>
              <p:nvPr/>
            </p:nvSpPr>
            <p:spPr bwMode="auto">
              <a:xfrm>
                <a:off x="5557" y="1705"/>
                <a:ext cx="25" cy="23"/>
              </a:xfrm>
              <a:custGeom>
                <a:avLst/>
                <a:gdLst>
                  <a:gd name="T0" fmla="*/ 2 w 19"/>
                  <a:gd name="T1" fmla="*/ 17 h 17"/>
                  <a:gd name="T2" fmla="*/ 2 w 19"/>
                  <a:gd name="T3" fmla="*/ 12 h 17"/>
                  <a:gd name="T4" fmla="*/ 12 w 19"/>
                  <a:gd name="T5" fmla="*/ 3 h 17"/>
                  <a:gd name="T6" fmla="*/ 19 w 19"/>
                  <a:gd name="T7" fmla="*/ 7 h 17"/>
                  <a:gd name="T8" fmla="*/ 11 w 19"/>
                  <a:gd name="T9" fmla="*/ 1 h 17"/>
                  <a:gd name="T10" fmla="*/ 0 w 19"/>
                  <a:gd name="T11" fmla="*/ 9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2" y="15"/>
                      <a:pt x="1" y="14"/>
                      <a:pt x="2" y="12"/>
                    </a:cubicBezTo>
                    <a:cubicBezTo>
                      <a:pt x="2" y="7"/>
                      <a:pt x="7" y="3"/>
                      <a:pt x="12" y="3"/>
                    </a:cubicBezTo>
                    <a:cubicBezTo>
                      <a:pt x="15" y="3"/>
                      <a:pt x="17" y="5"/>
                      <a:pt x="19" y="7"/>
                    </a:cubicBezTo>
                    <a:cubicBezTo>
                      <a:pt x="18" y="3"/>
                      <a:pt x="15" y="1"/>
                      <a:pt x="11" y="1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7" name="Freeform 385"/>
              <p:cNvSpPr/>
              <p:nvPr/>
            </p:nvSpPr>
            <p:spPr bwMode="auto">
              <a:xfrm>
                <a:off x="5550" y="1759"/>
                <a:ext cx="27" cy="28"/>
              </a:xfrm>
              <a:custGeom>
                <a:avLst/>
                <a:gdLst>
                  <a:gd name="T0" fmla="*/ 9 w 20"/>
                  <a:gd name="T1" fmla="*/ 20 h 21"/>
                  <a:gd name="T2" fmla="*/ 20 w 20"/>
                  <a:gd name="T3" fmla="*/ 11 h 21"/>
                  <a:gd name="T4" fmla="*/ 11 w 20"/>
                  <a:gd name="T5" fmla="*/ 0 h 21"/>
                  <a:gd name="T6" fmla="*/ 0 w 20"/>
                  <a:gd name="T7" fmla="*/ 9 h 21"/>
                  <a:gd name="T8" fmla="*/ 9 w 20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0" y="6"/>
                      <a:pt x="17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5"/>
                      <a:pt x="3" y="19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8" name="Freeform 386"/>
              <p:cNvSpPr/>
              <p:nvPr/>
            </p:nvSpPr>
            <p:spPr bwMode="auto">
              <a:xfrm>
                <a:off x="5550" y="1759"/>
                <a:ext cx="26" cy="21"/>
              </a:xfrm>
              <a:custGeom>
                <a:avLst/>
                <a:gdLst>
                  <a:gd name="T0" fmla="*/ 2 w 19"/>
                  <a:gd name="T1" fmla="*/ 16 h 16"/>
                  <a:gd name="T2" fmla="*/ 2 w 19"/>
                  <a:gd name="T3" fmla="*/ 12 h 16"/>
                  <a:gd name="T4" fmla="*/ 13 w 19"/>
                  <a:gd name="T5" fmla="*/ 3 h 16"/>
                  <a:gd name="T6" fmla="*/ 19 w 19"/>
                  <a:gd name="T7" fmla="*/ 7 h 16"/>
                  <a:gd name="T8" fmla="*/ 11 w 19"/>
                  <a:gd name="T9" fmla="*/ 0 h 16"/>
                  <a:gd name="T10" fmla="*/ 0 w 19"/>
                  <a:gd name="T11" fmla="*/ 9 h 16"/>
                  <a:gd name="T12" fmla="*/ 2 w 1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6">
                    <a:moveTo>
                      <a:pt x="2" y="16"/>
                    </a:moveTo>
                    <a:cubicBezTo>
                      <a:pt x="2" y="15"/>
                      <a:pt x="2" y="13"/>
                      <a:pt x="2" y="12"/>
                    </a:cubicBezTo>
                    <a:cubicBezTo>
                      <a:pt x="2" y="6"/>
                      <a:pt x="7" y="2"/>
                      <a:pt x="13" y="3"/>
                    </a:cubicBezTo>
                    <a:cubicBezTo>
                      <a:pt x="15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4"/>
                      <a:pt x="2" y="16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9" name="Freeform 387"/>
              <p:cNvSpPr/>
              <p:nvPr/>
            </p:nvSpPr>
            <p:spPr bwMode="auto">
              <a:xfrm>
                <a:off x="5543" y="1811"/>
                <a:ext cx="28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1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7"/>
                      <a:pt x="17" y="2"/>
                      <a:pt x="11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0" name="Freeform 388"/>
              <p:cNvSpPr/>
              <p:nvPr/>
            </p:nvSpPr>
            <p:spPr bwMode="auto">
              <a:xfrm>
                <a:off x="5543" y="1811"/>
                <a:ext cx="26" cy="23"/>
              </a:xfrm>
              <a:custGeom>
                <a:avLst/>
                <a:gdLst>
                  <a:gd name="T0" fmla="*/ 3 w 19"/>
                  <a:gd name="T1" fmla="*/ 17 h 17"/>
                  <a:gd name="T2" fmla="*/ 2 w 19"/>
                  <a:gd name="T3" fmla="*/ 13 h 17"/>
                  <a:gd name="T4" fmla="*/ 13 w 19"/>
                  <a:gd name="T5" fmla="*/ 4 h 17"/>
                  <a:gd name="T6" fmla="*/ 19 w 19"/>
                  <a:gd name="T7" fmla="*/ 7 h 17"/>
                  <a:gd name="T8" fmla="*/ 11 w 19"/>
                  <a:gd name="T9" fmla="*/ 1 h 17"/>
                  <a:gd name="T10" fmla="*/ 1 w 19"/>
                  <a:gd name="T11" fmla="*/ 10 h 17"/>
                  <a:gd name="T12" fmla="*/ 3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3" y="17"/>
                    </a:moveTo>
                    <a:cubicBezTo>
                      <a:pt x="2" y="16"/>
                      <a:pt x="2" y="14"/>
                      <a:pt x="2" y="13"/>
                    </a:cubicBezTo>
                    <a:cubicBezTo>
                      <a:pt x="3" y="7"/>
                      <a:pt x="8" y="3"/>
                      <a:pt x="13" y="4"/>
                    </a:cubicBezTo>
                    <a:cubicBezTo>
                      <a:pt x="16" y="4"/>
                      <a:pt x="18" y="5"/>
                      <a:pt x="19" y="7"/>
                    </a:cubicBezTo>
                    <a:cubicBezTo>
                      <a:pt x="18" y="4"/>
                      <a:pt x="15" y="1"/>
                      <a:pt x="11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3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1" name="Freeform 389"/>
              <p:cNvSpPr/>
              <p:nvPr/>
            </p:nvSpPr>
            <p:spPr bwMode="auto">
              <a:xfrm>
                <a:off x="5536" y="1865"/>
                <a:ext cx="29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2" name="Freeform 390"/>
              <p:cNvSpPr/>
              <p:nvPr/>
            </p:nvSpPr>
            <p:spPr bwMode="auto">
              <a:xfrm>
                <a:off x="5536" y="1865"/>
                <a:ext cx="27" cy="23"/>
              </a:xfrm>
              <a:custGeom>
                <a:avLst/>
                <a:gdLst>
                  <a:gd name="T0" fmla="*/ 3 w 20"/>
                  <a:gd name="T1" fmla="*/ 17 h 17"/>
                  <a:gd name="T2" fmla="*/ 2 w 20"/>
                  <a:gd name="T3" fmla="*/ 12 h 17"/>
                  <a:gd name="T4" fmla="*/ 13 w 20"/>
                  <a:gd name="T5" fmla="*/ 3 h 17"/>
                  <a:gd name="T6" fmla="*/ 20 w 20"/>
                  <a:gd name="T7" fmla="*/ 7 h 17"/>
                  <a:gd name="T8" fmla="*/ 12 w 20"/>
                  <a:gd name="T9" fmla="*/ 1 h 17"/>
                  <a:gd name="T10" fmla="*/ 1 w 20"/>
                  <a:gd name="T11" fmla="*/ 10 h 17"/>
                  <a:gd name="T12" fmla="*/ 3 w 2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7"/>
                    </a:moveTo>
                    <a:cubicBezTo>
                      <a:pt x="2" y="16"/>
                      <a:pt x="2" y="14"/>
                      <a:pt x="2" y="12"/>
                    </a:cubicBezTo>
                    <a:cubicBezTo>
                      <a:pt x="3" y="7"/>
                      <a:pt x="8" y="3"/>
                      <a:pt x="13" y="3"/>
                    </a:cubicBezTo>
                    <a:cubicBezTo>
                      <a:pt x="16" y="4"/>
                      <a:pt x="18" y="5"/>
                      <a:pt x="20" y="7"/>
                    </a:cubicBezTo>
                    <a:cubicBezTo>
                      <a:pt x="18" y="4"/>
                      <a:pt x="15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2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3" name="Freeform 391"/>
              <p:cNvSpPr/>
              <p:nvPr/>
            </p:nvSpPr>
            <p:spPr bwMode="auto">
              <a:xfrm>
                <a:off x="5513" y="1867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9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0" y="6"/>
                    </a:cubicBezTo>
                    <a:cubicBezTo>
                      <a:pt x="0" y="9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4" name="Freeform 392"/>
              <p:cNvSpPr/>
              <p:nvPr/>
            </p:nvSpPr>
            <p:spPr bwMode="auto">
              <a:xfrm>
                <a:off x="5531" y="1870"/>
                <a:ext cx="19" cy="14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3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3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5" name="Freeform 393"/>
              <p:cNvSpPr/>
              <p:nvPr/>
            </p:nvSpPr>
            <p:spPr bwMode="auto">
              <a:xfrm>
                <a:off x="5520" y="1814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6" name="Freeform 394"/>
              <p:cNvSpPr/>
              <p:nvPr/>
            </p:nvSpPr>
            <p:spPr bwMode="auto">
              <a:xfrm>
                <a:off x="5538" y="1815"/>
                <a:ext cx="19" cy="17"/>
              </a:xfrm>
              <a:custGeom>
                <a:avLst/>
                <a:gdLst>
                  <a:gd name="T0" fmla="*/ 9 w 14"/>
                  <a:gd name="T1" fmla="*/ 4 h 12"/>
                  <a:gd name="T2" fmla="*/ 10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8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0 w 14"/>
                  <a:gd name="T19" fmla="*/ 3 h 12"/>
                  <a:gd name="T20" fmla="*/ 9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9" y="4"/>
                    </a:moveTo>
                    <a:cubicBezTo>
                      <a:pt x="10" y="4"/>
                      <a:pt x="11" y="5"/>
                      <a:pt x="10" y="7"/>
                    </a:cubicBezTo>
                    <a:cubicBezTo>
                      <a:pt x="10" y="8"/>
                      <a:pt x="9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7" name="Freeform 395"/>
              <p:cNvSpPr/>
              <p:nvPr/>
            </p:nvSpPr>
            <p:spPr bwMode="auto">
              <a:xfrm>
                <a:off x="5527" y="1760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10 h 12"/>
                  <a:gd name="T6" fmla="*/ 4 w 14"/>
                  <a:gd name="T7" fmla="*/ 9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2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9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8" name="Freeform 396"/>
              <p:cNvSpPr/>
              <p:nvPr/>
            </p:nvSpPr>
            <p:spPr bwMode="auto">
              <a:xfrm>
                <a:off x="5543" y="1763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8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10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9" name="Freeform 397"/>
              <p:cNvSpPr/>
              <p:nvPr/>
            </p:nvSpPr>
            <p:spPr bwMode="auto">
              <a:xfrm>
                <a:off x="5532" y="1707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0" name="Freeform 398"/>
              <p:cNvSpPr/>
              <p:nvPr/>
            </p:nvSpPr>
            <p:spPr bwMode="auto">
              <a:xfrm>
                <a:off x="5550" y="1709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1" name="Freeform 399"/>
              <p:cNvSpPr/>
              <p:nvPr/>
            </p:nvSpPr>
            <p:spPr bwMode="auto">
              <a:xfrm>
                <a:off x="5539" y="1653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10 h 12"/>
                  <a:gd name="T6" fmla="*/ 4 w 14"/>
                  <a:gd name="T7" fmla="*/ 9 h 12"/>
                  <a:gd name="T8" fmla="*/ 3 w 14"/>
                  <a:gd name="T9" fmla="*/ 6 h 12"/>
                  <a:gd name="T10" fmla="*/ 5 w 14"/>
                  <a:gd name="T11" fmla="*/ 4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0" y="6"/>
                    </a:cubicBezTo>
                    <a:cubicBezTo>
                      <a:pt x="0" y="9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2" name="Freeform 400"/>
              <p:cNvSpPr/>
              <p:nvPr/>
            </p:nvSpPr>
            <p:spPr bwMode="auto">
              <a:xfrm>
                <a:off x="5557" y="1656"/>
                <a:ext cx="19" cy="16"/>
              </a:xfrm>
              <a:custGeom>
                <a:avLst/>
                <a:gdLst>
                  <a:gd name="T0" fmla="*/ 10 w 14"/>
                  <a:gd name="T1" fmla="*/ 3 h 12"/>
                  <a:gd name="T2" fmla="*/ 11 w 14"/>
                  <a:gd name="T3" fmla="*/ 6 h 12"/>
                  <a:gd name="T4" fmla="*/ 9 w 14"/>
                  <a:gd name="T5" fmla="*/ 8 h 12"/>
                  <a:gd name="T6" fmla="*/ 0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3 w 14"/>
                  <a:gd name="T13" fmla="*/ 6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2 h 12"/>
                  <a:gd name="T20" fmla="*/ 10 w 14"/>
                  <a:gd name="T21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3"/>
                    </a:moveTo>
                    <a:cubicBezTo>
                      <a:pt x="10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2"/>
                      <a:pt x="13" y="9"/>
                      <a:pt x="13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3" name="Freeform 401"/>
              <p:cNvSpPr/>
              <p:nvPr/>
            </p:nvSpPr>
            <p:spPr bwMode="auto">
              <a:xfrm>
                <a:off x="5546" y="1601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4" name="Freeform 402"/>
              <p:cNvSpPr/>
              <p:nvPr/>
            </p:nvSpPr>
            <p:spPr bwMode="auto">
              <a:xfrm>
                <a:off x="5563" y="1602"/>
                <a:ext cx="19" cy="16"/>
              </a:xfrm>
              <a:custGeom>
                <a:avLst/>
                <a:gdLst>
                  <a:gd name="T0" fmla="*/ 9 w 14"/>
                  <a:gd name="T1" fmla="*/ 4 h 12"/>
                  <a:gd name="T2" fmla="*/ 10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8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0 w 14"/>
                  <a:gd name="T19" fmla="*/ 3 h 12"/>
                  <a:gd name="T20" fmla="*/ 9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9" y="4"/>
                    </a:moveTo>
                    <a:cubicBezTo>
                      <a:pt x="10" y="4"/>
                      <a:pt x="11" y="5"/>
                      <a:pt x="10" y="7"/>
                    </a:cubicBezTo>
                    <a:cubicBezTo>
                      <a:pt x="10" y="8"/>
                      <a:pt x="9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5" name="Freeform 403"/>
              <p:cNvSpPr/>
              <p:nvPr/>
            </p:nvSpPr>
            <p:spPr bwMode="auto">
              <a:xfrm>
                <a:off x="5551" y="1548"/>
                <a:ext cx="20" cy="15"/>
              </a:xfrm>
              <a:custGeom>
                <a:avLst/>
                <a:gdLst>
                  <a:gd name="T0" fmla="*/ 4 w 15"/>
                  <a:gd name="T1" fmla="*/ 10 h 11"/>
                  <a:gd name="T2" fmla="*/ 13 w 15"/>
                  <a:gd name="T3" fmla="*/ 11 h 11"/>
                  <a:gd name="T4" fmla="*/ 14 w 15"/>
                  <a:gd name="T5" fmla="*/ 9 h 11"/>
                  <a:gd name="T6" fmla="*/ 5 w 15"/>
                  <a:gd name="T7" fmla="*/ 8 h 11"/>
                  <a:gd name="T8" fmla="*/ 4 w 15"/>
                  <a:gd name="T9" fmla="*/ 5 h 11"/>
                  <a:gd name="T10" fmla="*/ 5 w 15"/>
                  <a:gd name="T11" fmla="*/ 3 h 11"/>
                  <a:gd name="T12" fmla="*/ 14 w 15"/>
                  <a:gd name="T13" fmla="*/ 3 h 11"/>
                  <a:gd name="T14" fmla="*/ 15 w 15"/>
                  <a:gd name="T15" fmla="*/ 1 h 11"/>
                  <a:gd name="T16" fmla="*/ 6 w 15"/>
                  <a:gd name="T17" fmla="*/ 0 h 11"/>
                  <a:gd name="T18" fmla="*/ 1 w 15"/>
                  <a:gd name="T19" fmla="*/ 5 h 11"/>
                  <a:gd name="T20" fmla="*/ 4 w 15"/>
                  <a:gd name="T2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" h="11">
                    <a:moveTo>
                      <a:pt x="4" y="10"/>
                    </a:moveTo>
                    <a:cubicBezTo>
                      <a:pt x="13" y="11"/>
                      <a:pt x="13" y="11"/>
                      <a:pt x="13" y="11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7"/>
                      <a:pt x="3" y="6"/>
                      <a:pt x="4" y="5"/>
                    </a:cubicBezTo>
                    <a:cubicBezTo>
                      <a:pt x="4" y="3"/>
                      <a:pt x="5" y="2"/>
                      <a:pt x="5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0"/>
                      <a:pt x="4" y="1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6" name="Freeform 404"/>
              <p:cNvSpPr/>
              <p:nvPr/>
            </p:nvSpPr>
            <p:spPr bwMode="auto">
              <a:xfrm>
                <a:off x="5569" y="1549"/>
                <a:ext cx="19" cy="16"/>
              </a:xfrm>
              <a:custGeom>
                <a:avLst/>
                <a:gdLst>
                  <a:gd name="T0" fmla="*/ 10 w 14"/>
                  <a:gd name="T1" fmla="*/ 3 h 12"/>
                  <a:gd name="T2" fmla="*/ 11 w 14"/>
                  <a:gd name="T3" fmla="*/ 6 h 12"/>
                  <a:gd name="T4" fmla="*/ 10 w 14"/>
                  <a:gd name="T5" fmla="*/ 9 h 12"/>
                  <a:gd name="T6" fmla="*/ 1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4 w 14"/>
                  <a:gd name="T13" fmla="*/ 6 h 12"/>
                  <a:gd name="T14" fmla="*/ 10 w 14"/>
                  <a:gd name="T15" fmla="*/ 1 h 12"/>
                  <a:gd name="T16" fmla="*/ 2 w 14"/>
                  <a:gd name="T17" fmla="*/ 0 h 12"/>
                  <a:gd name="T18" fmla="*/ 1 w 14"/>
                  <a:gd name="T19" fmla="*/ 2 h 12"/>
                  <a:gd name="T20" fmla="*/ 10 w 14"/>
                  <a:gd name="T21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3"/>
                    </a:moveTo>
                    <a:cubicBezTo>
                      <a:pt x="11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10" y="9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2"/>
                      <a:pt x="14" y="9"/>
                      <a:pt x="14" y="6"/>
                    </a:cubicBezTo>
                    <a:cubicBezTo>
                      <a:pt x="14" y="3"/>
                      <a:pt x="13" y="1"/>
                      <a:pt x="10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7" name="Freeform 405"/>
              <p:cNvSpPr/>
              <p:nvPr/>
            </p:nvSpPr>
            <p:spPr bwMode="auto">
              <a:xfrm>
                <a:off x="5558" y="1494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89" name="Group 607"/>
            <p:cNvGrpSpPr/>
            <p:nvPr/>
          </p:nvGrpSpPr>
          <p:grpSpPr bwMode="auto">
            <a:xfrm>
              <a:off x="1339849" y="-227014"/>
              <a:ext cx="9263059" cy="9477359"/>
              <a:chOff x="844" y="-143"/>
              <a:chExt cx="5835" cy="5970"/>
            </a:xfrm>
          </p:grpSpPr>
          <p:sp>
            <p:nvSpPr>
              <p:cNvPr id="209" name="Freeform 407"/>
              <p:cNvSpPr/>
              <p:nvPr/>
            </p:nvSpPr>
            <p:spPr bwMode="auto">
              <a:xfrm>
                <a:off x="5576" y="1495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0" name="Freeform 408"/>
              <p:cNvSpPr/>
              <p:nvPr/>
            </p:nvSpPr>
            <p:spPr bwMode="auto">
              <a:xfrm>
                <a:off x="5565" y="1441"/>
                <a:ext cx="19" cy="15"/>
              </a:xfrm>
              <a:custGeom>
                <a:avLst/>
                <a:gdLst>
                  <a:gd name="T0" fmla="*/ 4 w 14"/>
                  <a:gd name="T1" fmla="*/ 10 h 11"/>
                  <a:gd name="T2" fmla="*/ 13 w 14"/>
                  <a:gd name="T3" fmla="*/ 11 h 11"/>
                  <a:gd name="T4" fmla="*/ 13 w 14"/>
                  <a:gd name="T5" fmla="*/ 9 h 11"/>
                  <a:gd name="T6" fmla="*/ 4 w 14"/>
                  <a:gd name="T7" fmla="*/ 8 h 11"/>
                  <a:gd name="T8" fmla="*/ 3 w 14"/>
                  <a:gd name="T9" fmla="*/ 5 h 11"/>
                  <a:gd name="T10" fmla="*/ 5 w 14"/>
                  <a:gd name="T11" fmla="*/ 3 h 11"/>
                  <a:gd name="T12" fmla="*/ 14 w 14"/>
                  <a:gd name="T13" fmla="*/ 4 h 11"/>
                  <a:gd name="T14" fmla="*/ 14 w 14"/>
                  <a:gd name="T15" fmla="*/ 1 h 11"/>
                  <a:gd name="T16" fmla="*/ 5 w 14"/>
                  <a:gd name="T17" fmla="*/ 0 h 11"/>
                  <a:gd name="T18" fmla="*/ 0 w 14"/>
                  <a:gd name="T19" fmla="*/ 5 h 11"/>
                  <a:gd name="T20" fmla="*/ 4 w 14"/>
                  <a:gd name="T2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4" y="10"/>
                    </a:moveTo>
                    <a:cubicBezTo>
                      <a:pt x="13" y="11"/>
                      <a:pt x="13" y="11"/>
                      <a:pt x="13" y="11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7"/>
                      <a:pt x="3" y="6"/>
                      <a:pt x="3" y="5"/>
                    </a:cubicBezTo>
                    <a:cubicBezTo>
                      <a:pt x="3" y="3"/>
                      <a:pt x="4" y="2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2" y="10"/>
                      <a:pt x="4" y="1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1" name="Freeform 409"/>
              <p:cNvSpPr/>
              <p:nvPr/>
            </p:nvSpPr>
            <p:spPr bwMode="auto">
              <a:xfrm>
                <a:off x="5582" y="1442"/>
                <a:ext cx="19" cy="17"/>
              </a:xfrm>
              <a:custGeom>
                <a:avLst/>
                <a:gdLst>
                  <a:gd name="T0" fmla="*/ 10 w 14"/>
                  <a:gd name="T1" fmla="*/ 3 h 12"/>
                  <a:gd name="T2" fmla="*/ 11 w 14"/>
                  <a:gd name="T3" fmla="*/ 6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3 w 14"/>
                  <a:gd name="T13" fmla="*/ 6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3"/>
                    </a:moveTo>
                    <a:cubicBezTo>
                      <a:pt x="10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2"/>
                      <a:pt x="13" y="9"/>
                      <a:pt x="13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2" name="Freeform 410"/>
              <p:cNvSpPr/>
              <p:nvPr/>
            </p:nvSpPr>
            <p:spPr bwMode="auto">
              <a:xfrm>
                <a:off x="5589" y="1388"/>
                <a:ext cx="19" cy="17"/>
              </a:xfrm>
              <a:custGeom>
                <a:avLst/>
                <a:gdLst>
                  <a:gd name="T0" fmla="*/ 9 w 14"/>
                  <a:gd name="T1" fmla="*/ 4 h 12"/>
                  <a:gd name="T2" fmla="*/ 10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8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0 w 14"/>
                  <a:gd name="T19" fmla="*/ 3 h 12"/>
                  <a:gd name="T20" fmla="*/ 9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9" y="4"/>
                    </a:moveTo>
                    <a:cubicBezTo>
                      <a:pt x="10" y="4"/>
                      <a:pt x="11" y="5"/>
                      <a:pt x="10" y="7"/>
                    </a:cubicBezTo>
                    <a:cubicBezTo>
                      <a:pt x="10" y="8"/>
                      <a:pt x="9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3" name="Freeform 411"/>
              <p:cNvSpPr/>
              <p:nvPr/>
            </p:nvSpPr>
            <p:spPr bwMode="auto">
              <a:xfrm>
                <a:off x="5571" y="1387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4" name="Freeform 412"/>
              <p:cNvSpPr/>
              <p:nvPr/>
            </p:nvSpPr>
            <p:spPr bwMode="auto">
              <a:xfrm>
                <a:off x="5595" y="1336"/>
                <a:ext cx="18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6 h 12"/>
                  <a:gd name="T4" fmla="*/ 10 w 14"/>
                  <a:gd name="T5" fmla="*/ 9 h 12"/>
                  <a:gd name="T6" fmla="*/ 1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4 w 14"/>
                  <a:gd name="T13" fmla="*/ 6 h 12"/>
                  <a:gd name="T14" fmla="*/ 11 w 14"/>
                  <a:gd name="T15" fmla="*/ 1 h 12"/>
                  <a:gd name="T16" fmla="*/ 2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10" y="9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2"/>
                      <a:pt x="14" y="9"/>
                      <a:pt x="14" y="6"/>
                    </a:cubicBezTo>
                    <a:cubicBezTo>
                      <a:pt x="14" y="4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5" name="Freeform 413"/>
              <p:cNvSpPr/>
              <p:nvPr/>
            </p:nvSpPr>
            <p:spPr bwMode="auto">
              <a:xfrm>
                <a:off x="5578" y="1334"/>
                <a:ext cx="19" cy="15"/>
              </a:xfrm>
              <a:custGeom>
                <a:avLst/>
                <a:gdLst>
                  <a:gd name="T0" fmla="*/ 3 w 14"/>
                  <a:gd name="T1" fmla="*/ 10 h 11"/>
                  <a:gd name="T2" fmla="*/ 12 w 14"/>
                  <a:gd name="T3" fmla="*/ 11 h 11"/>
                  <a:gd name="T4" fmla="*/ 13 w 14"/>
                  <a:gd name="T5" fmla="*/ 9 h 11"/>
                  <a:gd name="T6" fmla="*/ 4 w 14"/>
                  <a:gd name="T7" fmla="*/ 8 h 11"/>
                  <a:gd name="T8" fmla="*/ 3 w 14"/>
                  <a:gd name="T9" fmla="*/ 5 h 11"/>
                  <a:gd name="T10" fmla="*/ 4 w 14"/>
                  <a:gd name="T11" fmla="*/ 3 h 11"/>
                  <a:gd name="T12" fmla="*/ 13 w 14"/>
                  <a:gd name="T13" fmla="*/ 4 h 11"/>
                  <a:gd name="T14" fmla="*/ 14 w 14"/>
                  <a:gd name="T15" fmla="*/ 1 h 11"/>
                  <a:gd name="T16" fmla="*/ 5 w 14"/>
                  <a:gd name="T17" fmla="*/ 0 h 11"/>
                  <a:gd name="T18" fmla="*/ 0 w 14"/>
                  <a:gd name="T19" fmla="*/ 5 h 11"/>
                  <a:gd name="T20" fmla="*/ 3 w 14"/>
                  <a:gd name="T2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3" y="10"/>
                    </a:moveTo>
                    <a:cubicBezTo>
                      <a:pt x="12" y="11"/>
                      <a:pt x="12" y="11"/>
                      <a:pt x="12" y="11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2" y="6"/>
                      <a:pt x="3" y="5"/>
                    </a:cubicBezTo>
                    <a:cubicBezTo>
                      <a:pt x="3" y="3"/>
                      <a:pt x="4" y="2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8"/>
                      <a:pt x="1" y="10"/>
                      <a:pt x="3" y="1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6" name="Freeform 414"/>
              <p:cNvSpPr/>
              <p:nvPr/>
            </p:nvSpPr>
            <p:spPr bwMode="auto">
              <a:xfrm>
                <a:off x="5576" y="1847"/>
                <a:ext cx="414" cy="45"/>
              </a:xfrm>
              <a:custGeom>
                <a:avLst/>
                <a:gdLst>
                  <a:gd name="T0" fmla="*/ 414 w 414"/>
                  <a:gd name="T1" fmla="*/ 45 h 45"/>
                  <a:gd name="T2" fmla="*/ 414 w 414"/>
                  <a:gd name="T3" fmla="*/ 44 h 45"/>
                  <a:gd name="T4" fmla="*/ 0 w 414"/>
                  <a:gd name="T5" fmla="*/ 0 h 45"/>
                  <a:gd name="T6" fmla="*/ 0 w 414"/>
                  <a:gd name="T7" fmla="*/ 1 h 45"/>
                  <a:gd name="T8" fmla="*/ 414 w 414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5">
                    <a:moveTo>
                      <a:pt x="414" y="45"/>
                    </a:moveTo>
                    <a:lnTo>
                      <a:pt x="414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5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7" name="Freeform 415"/>
              <p:cNvSpPr/>
              <p:nvPr/>
            </p:nvSpPr>
            <p:spPr bwMode="auto">
              <a:xfrm>
                <a:off x="5578" y="1821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8" name="Freeform 416"/>
              <p:cNvSpPr/>
              <p:nvPr/>
            </p:nvSpPr>
            <p:spPr bwMode="auto">
              <a:xfrm>
                <a:off x="5581" y="1795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1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9" name="Freeform 417"/>
              <p:cNvSpPr/>
              <p:nvPr/>
            </p:nvSpPr>
            <p:spPr bwMode="auto">
              <a:xfrm>
                <a:off x="5585" y="1769"/>
                <a:ext cx="415" cy="46"/>
              </a:xfrm>
              <a:custGeom>
                <a:avLst/>
                <a:gdLst>
                  <a:gd name="T0" fmla="*/ 413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2 h 46"/>
                  <a:gd name="T8" fmla="*/ 413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3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0" name="Freeform 418"/>
              <p:cNvSpPr/>
              <p:nvPr/>
            </p:nvSpPr>
            <p:spPr bwMode="auto">
              <a:xfrm>
                <a:off x="5588" y="1744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4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1" name="Freeform 419"/>
              <p:cNvSpPr/>
              <p:nvPr/>
            </p:nvSpPr>
            <p:spPr bwMode="auto">
              <a:xfrm>
                <a:off x="5590" y="1718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2" name="Freeform 420"/>
              <p:cNvSpPr/>
              <p:nvPr/>
            </p:nvSpPr>
            <p:spPr bwMode="auto">
              <a:xfrm>
                <a:off x="5595" y="1692"/>
                <a:ext cx="413" cy="46"/>
              </a:xfrm>
              <a:custGeom>
                <a:avLst/>
                <a:gdLst>
                  <a:gd name="T0" fmla="*/ 413 w 413"/>
                  <a:gd name="T1" fmla="*/ 46 h 46"/>
                  <a:gd name="T2" fmla="*/ 413 w 413"/>
                  <a:gd name="T3" fmla="*/ 46 h 46"/>
                  <a:gd name="T4" fmla="*/ 0 w 413"/>
                  <a:gd name="T5" fmla="*/ 0 h 46"/>
                  <a:gd name="T6" fmla="*/ 0 w 413"/>
                  <a:gd name="T7" fmla="*/ 2 h 46"/>
                  <a:gd name="T8" fmla="*/ 413 w 413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3" h="46">
                    <a:moveTo>
                      <a:pt x="413" y="46"/>
                    </a:moveTo>
                    <a:lnTo>
                      <a:pt x="413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3" name="Freeform 421"/>
              <p:cNvSpPr/>
              <p:nvPr/>
            </p:nvSpPr>
            <p:spPr bwMode="auto">
              <a:xfrm>
                <a:off x="5597" y="1667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4" name="Freeform 422"/>
              <p:cNvSpPr/>
              <p:nvPr/>
            </p:nvSpPr>
            <p:spPr bwMode="auto">
              <a:xfrm>
                <a:off x="5600" y="1641"/>
                <a:ext cx="415" cy="47"/>
              </a:xfrm>
              <a:custGeom>
                <a:avLst/>
                <a:gdLst>
                  <a:gd name="T0" fmla="*/ 415 w 415"/>
                  <a:gd name="T1" fmla="*/ 47 h 47"/>
                  <a:gd name="T2" fmla="*/ 415 w 415"/>
                  <a:gd name="T3" fmla="*/ 46 h 47"/>
                  <a:gd name="T4" fmla="*/ 0 w 415"/>
                  <a:gd name="T5" fmla="*/ 0 h 47"/>
                  <a:gd name="T6" fmla="*/ 0 w 415"/>
                  <a:gd name="T7" fmla="*/ 1 h 47"/>
                  <a:gd name="T8" fmla="*/ 415 w 415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7">
                    <a:moveTo>
                      <a:pt x="415" y="47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7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5" name="Freeform 423"/>
              <p:cNvSpPr/>
              <p:nvPr/>
            </p:nvSpPr>
            <p:spPr bwMode="auto">
              <a:xfrm>
                <a:off x="5603" y="1615"/>
                <a:ext cx="414" cy="48"/>
              </a:xfrm>
              <a:custGeom>
                <a:avLst/>
                <a:gdLst>
                  <a:gd name="T0" fmla="*/ 414 w 414"/>
                  <a:gd name="T1" fmla="*/ 48 h 48"/>
                  <a:gd name="T2" fmla="*/ 414 w 414"/>
                  <a:gd name="T3" fmla="*/ 46 h 48"/>
                  <a:gd name="T4" fmla="*/ 0 w 414"/>
                  <a:gd name="T5" fmla="*/ 0 h 48"/>
                  <a:gd name="T6" fmla="*/ 0 w 414"/>
                  <a:gd name="T7" fmla="*/ 2 h 48"/>
                  <a:gd name="T8" fmla="*/ 414 w 414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8">
                    <a:moveTo>
                      <a:pt x="414" y="48"/>
                    </a:moveTo>
                    <a:lnTo>
                      <a:pt x="414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6" name="Freeform 424"/>
              <p:cNvSpPr/>
              <p:nvPr/>
            </p:nvSpPr>
            <p:spPr bwMode="auto">
              <a:xfrm>
                <a:off x="5607" y="1591"/>
                <a:ext cx="413" cy="46"/>
              </a:xfrm>
              <a:custGeom>
                <a:avLst/>
                <a:gdLst>
                  <a:gd name="T0" fmla="*/ 413 w 413"/>
                  <a:gd name="T1" fmla="*/ 46 h 46"/>
                  <a:gd name="T2" fmla="*/ 413 w 413"/>
                  <a:gd name="T3" fmla="*/ 45 h 46"/>
                  <a:gd name="T4" fmla="*/ 0 w 413"/>
                  <a:gd name="T5" fmla="*/ 0 h 46"/>
                  <a:gd name="T6" fmla="*/ 0 w 413"/>
                  <a:gd name="T7" fmla="*/ 0 h 46"/>
                  <a:gd name="T8" fmla="*/ 413 w 413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3" h="46">
                    <a:moveTo>
                      <a:pt x="413" y="46"/>
                    </a:moveTo>
                    <a:lnTo>
                      <a:pt x="413" y="4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7" name="Freeform 425"/>
              <p:cNvSpPr/>
              <p:nvPr/>
            </p:nvSpPr>
            <p:spPr bwMode="auto">
              <a:xfrm>
                <a:off x="5609" y="1565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0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8" name="Freeform 426"/>
              <p:cNvSpPr/>
              <p:nvPr/>
            </p:nvSpPr>
            <p:spPr bwMode="auto">
              <a:xfrm>
                <a:off x="5612" y="154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9" name="Freeform 427"/>
              <p:cNvSpPr/>
              <p:nvPr/>
            </p:nvSpPr>
            <p:spPr bwMode="auto">
              <a:xfrm>
                <a:off x="5615" y="1514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1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0" name="Freeform 428"/>
              <p:cNvSpPr/>
              <p:nvPr/>
            </p:nvSpPr>
            <p:spPr bwMode="auto">
              <a:xfrm>
                <a:off x="5619" y="1488"/>
                <a:ext cx="415" cy="46"/>
              </a:xfrm>
              <a:custGeom>
                <a:avLst/>
                <a:gdLst>
                  <a:gd name="T0" fmla="*/ 413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2 h 46"/>
                  <a:gd name="T8" fmla="*/ 413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3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1" name="Freeform 429"/>
              <p:cNvSpPr/>
              <p:nvPr/>
            </p:nvSpPr>
            <p:spPr bwMode="auto">
              <a:xfrm>
                <a:off x="5622" y="1463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4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2" name="Freeform 430"/>
              <p:cNvSpPr/>
              <p:nvPr/>
            </p:nvSpPr>
            <p:spPr bwMode="auto">
              <a:xfrm>
                <a:off x="5624" y="1437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3" name="Freeform 431"/>
              <p:cNvSpPr/>
              <p:nvPr/>
            </p:nvSpPr>
            <p:spPr bwMode="auto">
              <a:xfrm>
                <a:off x="5628" y="1411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2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4" name="Freeform 432"/>
              <p:cNvSpPr/>
              <p:nvPr/>
            </p:nvSpPr>
            <p:spPr bwMode="auto">
              <a:xfrm>
                <a:off x="5631" y="138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5" name="Freeform 433"/>
              <p:cNvSpPr/>
              <p:nvPr/>
            </p:nvSpPr>
            <p:spPr bwMode="auto">
              <a:xfrm>
                <a:off x="5634" y="136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6" name="Freeform 434"/>
              <p:cNvSpPr/>
              <p:nvPr/>
            </p:nvSpPr>
            <p:spPr bwMode="auto">
              <a:xfrm>
                <a:off x="5637" y="1334"/>
                <a:ext cx="336" cy="38"/>
              </a:xfrm>
              <a:custGeom>
                <a:avLst/>
                <a:gdLst>
                  <a:gd name="T0" fmla="*/ 334 w 336"/>
                  <a:gd name="T1" fmla="*/ 38 h 38"/>
                  <a:gd name="T2" fmla="*/ 336 w 336"/>
                  <a:gd name="T3" fmla="*/ 37 h 38"/>
                  <a:gd name="T4" fmla="*/ 0 w 336"/>
                  <a:gd name="T5" fmla="*/ 0 h 38"/>
                  <a:gd name="T6" fmla="*/ 0 w 336"/>
                  <a:gd name="T7" fmla="*/ 2 h 38"/>
                  <a:gd name="T8" fmla="*/ 334 w 336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6" h="38">
                    <a:moveTo>
                      <a:pt x="334" y="38"/>
                    </a:moveTo>
                    <a:lnTo>
                      <a:pt x="336" y="37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34" y="3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7" name="Freeform 435"/>
              <p:cNvSpPr/>
              <p:nvPr/>
            </p:nvSpPr>
            <p:spPr bwMode="auto">
              <a:xfrm>
                <a:off x="4964" y="1732"/>
                <a:ext cx="67" cy="169"/>
              </a:xfrm>
              <a:custGeom>
                <a:avLst/>
                <a:gdLst>
                  <a:gd name="T0" fmla="*/ 2 w 49"/>
                  <a:gd name="T1" fmla="*/ 99 h 125"/>
                  <a:gd name="T2" fmla="*/ 25 w 49"/>
                  <a:gd name="T3" fmla="*/ 124 h 125"/>
                  <a:gd name="T4" fmla="*/ 34 w 49"/>
                  <a:gd name="T5" fmla="*/ 125 h 125"/>
                  <a:gd name="T6" fmla="*/ 49 w 49"/>
                  <a:gd name="T7" fmla="*/ 2 h 125"/>
                  <a:gd name="T8" fmla="*/ 40 w 49"/>
                  <a:gd name="T9" fmla="*/ 1 h 125"/>
                  <a:gd name="T10" fmla="*/ 11 w 49"/>
                  <a:gd name="T11" fmla="*/ 21 h 125"/>
                  <a:gd name="T12" fmla="*/ 2 w 49"/>
                  <a:gd name="T13" fmla="*/ 9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25">
                    <a:moveTo>
                      <a:pt x="2" y="99"/>
                    </a:moveTo>
                    <a:cubicBezTo>
                      <a:pt x="0" y="111"/>
                      <a:pt x="11" y="122"/>
                      <a:pt x="25" y="124"/>
                    </a:cubicBezTo>
                    <a:cubicBezTo>
                      <a:pt x="34" y="125"/>
                      <a:pt x="34" y="125"/>
                      <a:pt x="34" y="125"/>
                    </a:cubicBezTo>
                    <a:cubicBezTo>
                      <a:pt x="49" y="2"/>
                      <a:pt x="49" y="2"/>
                      <a:pt x="49" y="2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26" y="0"/>
                      <a:pt x="13" y="9"/>
                      <a:pt x="11" y="21"/>
                    </a:cubicBez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327A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8" name="Freeform 436"/>
              <p:cNvSpPr/>
              <p:nvPr/>
            </p:nvSpPr>
            <p:spPr bwMode="auto">
              <a:xfrm>
                <a:off x="4979" y="1613"/>
                <a:ext cx="67" cy="169"/>
              </a:xfrm>
              <a:custGeom>
                <a:avLst/>
                <a:gdLst>
                  <a:gd name="T0" fmla="*/ 2 w 49"/>
                  <a:gd name="T1" fmla="*/ 99 h 125"/>
                  <a:gd name="T2" fmla="*/ 25 w 49"/>
                  <a:gd name="T3" fmla="*/ 124 h 125"/>
                  <a:gd name="T4" fmla="*/ 34 w 49"/>
                  <a:gd name="T5" fmla="*/ 125 h 125"/>
                  <a:gd name="T6" fmla="*/ 49 w 49"/>
                  <a:gd name="T7" fmla="*/ 3 h 125"/>
                  <a:gd name="T8" fmla="*/ 39 w 49"/>
                  <a:gd name="T9" fmla="*/ 2 h 125"/>
                  <a:gd name="T10" fmla="*/ 11 w 49"/>
                  <a:gd name="T11" fmla="*/ 21 h 125"/>
                  <a:gd name="T12" fmla="*/ 2 w 49"/>
                  <a:gd name="T13" fmla="*/ 9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25">
                    <a:moveTo>
                      <a:pt x="2" y="99"/>
                    </a:moveTo>
                    <a:cubicBezTo>
                      <a:pt x="0" y="112"/>
                      <a:pt x="10" y="123"/>
                      <a:pt x="25" y="124"/>
                    </a:cubicBezTo>
                    <a:cubicBezTo>
                      <a:pt x="34" y="125"/>
                      <a:pt x="34" y="125"/>
                      <a:pt x="34" y="125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39" y="2"/>
                      <a:pt x="39" y="2"/>
                      <a:pt x="39" y="2"/>
                    </a:cubicBezTo>
                    <a:cubicBezTo>
                      <a:pt x="25" y="0"/>
                      <a:pt x="12" y="9"/>
                      <a:pt x="11" y="21"/>
                    </a:cubicBez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CF4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9" name="Freeform 437"/>
              <p:cNvSpPr/>
              <p:nvPr/>
            </p:nvSpPr>
            <p:spPr bwMode="auto">
              <a:xfrm>
                <a:off x="4993" y="1495"/>
                <a:ext cx="66" cy="170"/>
              </a:xfrm>
              <a:custGeom>
                <a:avLst/>
                <a:gdLst>
                  <a:gd name="T0" fmla="*/ 2 w 49"/>
                  <a:gd name="T1" fmla="*/ 99 h 126"/>
                  <a:gd name="T2" fmla="*/ 25 w 49"/>
                  <a:gd name="T3" fmla="*/ 125 h 126"/>
                  <a:gd name="T4" fmla="*/ 34 w 49"/>
                  <a:gd name="T5" fmla="*/ 126 h 126"/>
                  <a:gd name="T6" fmla="*/ 49 w 49"/>
                  <a:gd name="T7" fmla="*/ 3 h 126"/>
                  <a:gd name="T8" fmla="*/ 40 w 49"/>
                  <a:gd name="T9" fmla="*/ 2 h 126"/>
                  <a:gd name="T10" fmla="*/ 11 w 49"/>
                  <a:gd name="T11" fmla="*/ 21 h 126"/>
                  <a:gd name="T12" fmla="*/ 2 w 49"/>
                  <a:gd name="T13" fmla="*/ 99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26">
                    <a:moveTo>
                      <a:pt x="2" y="99"/>
                    </a:moveTo>
                    <a:cubicBezTo>
                      <a:pt x="0" y="112"/>
                      <a:pt x="11" y="123"/>
                      <a:pt x="25" y="125"/>
                    </a:cubicBezTo>
                    <a:cubicBezTo>
                      <a:pt x="34" y="126"/>
                      <a:pt x="34" y="126"/>
                      <a:pt x="34" y="126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40" y="2"/>
                      <a:pt x="40" y="2"/>
                      <a:pt x="40" y="2"/>
                    </a:cubicBezTo>
                    <a:cubicBezTo>
                      <a:pt x="26" y="0"/>
                      <a:pt x="13" y="9"/>
                      <a:pt x="11" y="21"/>
                    </a:cubicBez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EABE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0" name="Freeform 438"/>
              <p:cNvSpPr/>
              <p:nvPr/>
            </p:nvSpPr>
            <p:spPr bwMode="auto">
              <a:xfrm>
                <a:off x="5004" y="1179"/>
                <a:ext cx="593" cy="776"/>
              </a:xfrm>
              <a:custGeom>
                <a:avLst/>
                <a:gdLst>
                  <a:gd name="T0" fmla="*/ 506 w 593"/>
                  <a:gd name="T1" fmla="*/ 776 h 776"/>
                  <a:gd name="T2" fmla="*/ 593 w 593"/>
                  <a:gd name="T3" fmla="*/ 55 h 776"/>
                  <a:gd name="T4" fmla="*/ 86 w 593"/>
                  <a:gd name="T5" fmla="*/ 0 h 776"/>
                  <a:gd name="T6" fmla="*/ 0 w 593"/>
                  <a:gd name="T7" fmla="*/ 720 h 776"/>
                  <a:gd name="T8" fmla="*/ 506 w 593"/>
                  <a:gd name="T9" fmla="*/ 776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3" h="776">
                    <a:moveTo>
                      <a:pt x="506" y="776"/>
                    </a:moveTo>
                    <a:lnTo>
                      <a:pt x="593" y="55"/>
                    </a:lnTo>
                    <a:lnTo>
                      <a:pt x="86" y="0"/>
                    </a:lnTo>
                    <a:lnTo>
                      <a:pt x="0" y="720"/>
                    </a:lnTo>
                    <a:lnTo>
                      <a:pt x="506" y="776"/>
                    </a:lnTo>
                    <a:close/>
                  </a:path>
                </a:pathLst>
              </a:custGeom>
              <a:solidFill>
                <a:srgbClr val="BBBC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1" name="Freeform 439"/>
              <p:cNvSpPr/>
              <p:nvPr/>
            </p:nvSpPr>
            <p:spPr bwMode="auto">
              <a:xfrm>
                <a:off x="5004" y="1179"/>
                <a:ext cx="593" cy="776"/>
              </a:xfrm>
              <a:custGeom>
                <a:avLst/>
                <a:gdLst>
                  <a:gd name="T0" fmla="*/ 506 w 593"/>
                  <a:gd name="T1" fmla="*/ 776 h 776"/>
                  <a:gd name="T2" fmla="*/ 593 w 593"/>
                  <a:gd name="T3" fmla="*/ 55 h 776"/>
                  <a:gd name="T4" fmla="*/ 86 w 593"/>
                  <a:gd name="T5" fmla="*/ 0 h 776"/>
                  <a:gd name="T6" fmla="*/ 0 w 593"/>
                  <a:gd name="T7" fmla="*/ 720 h 776"/>
                  <a:gd name="T8" fmla="*/ 506 w 593"/>
                  <a:gd name="T9" fmla="*/ 776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3" h="776">
                    <a:moveTo>
                      <a:pt x="506" y="776"/>
                    </a:moveTo>
                    <a:lnTo>
                      <a:pt x="593" y="55"/>
                    </a:lnTo>
                    <a:lnTo>
                      <a:pt x="86" y="0"/>
                    </a:lnTo>
                    <a:lnTo>
                      <a:pt x="0" y="720"/>
                    </a:lnTo>
                    <a:lnTo>
                      <a:pt x="506" y="77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2" name="Freeform 440"/>
              <p:cNvSpPr/>
              <p:nvPr/>
            </p:nvSpPr>
            <p:spPr bwMode="auto">
              <a:xfrm>
                <a:off x="5004" y="1194"/>
                <a:ext cx="593" cy="761"/>
              </a:xfrm>
              <a:custGeom>
                <a:avLst/>
                <a:gdLst>
                  <a:gd name="T0" fmla="*/ 506 w 593"/>
                  <a:gd name="T1" fmla="*/ 761 h 761"/>
                  <a:gd name="T2" fmla="*/ 593 w 593"/>
                  <a:gd name="T3" fmla="*/ 40 h 761"/>
                  <a:gd name="T4" fmla="*/ 219 w 593"/>
                  <a:gd name="T5" fmla="*/ 0 h 761"/>
                  <a:gd name="T6" fmla="*/ 77 w 593"/>
                  <a:gd name="T7" fmla="*/ 73 h 761"/>
                  <a:gd name="T8" fmla="*/ 0 w 593"/>
                  <a:gd name="T9" fmla="*/ 705 h 761"/>
                  <a:gd name="T10" fmla="*/ 506 w 593"/>
                  <a:gd name="T11" fmla="*/ 761 h 7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3" h="761">
                    <a:moveTo>
                      <a:pt x="506" y="761"/>
                    </a:moveTo>
                    <a:lnTo>
                      <a:pt x="593" y="40"/>
                    </a:lnTo>
                    <a:lnTo>
                      <a:pt x="219" y="0"/>
                    </a:lnTo>
                    <a:lnTo>
                      <a:pt x="77" y="73"/>
                    </a:lnTo>
                    <a:lnTo>
                      <a:pt x="0" y="705"/>
                    </a:lnTo>
                    <a:lnTo>
                      <a:pt x="506" y="76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3" name="Freeform 441"/>
              <p:cNvSpPr/>
              <p:nvPr/>
            </p:nvSpPr>
            <p:spPr bwMode="auto">
              <a:xfrm>
                <a:off x="5004" y="1194"/>
                <a:ext cx="593" cy="761"/>
              </a:xfrm>
              <a:custGeom>
                <a:avLst/>
                <a:gdLst>
                  <a:gd name="T0" fmla="*/ 506 w 593"/>
                  <a:gd name="T1" fmla="*/ 761 h 761"/>
                  <a:gd name="T2" fmla="*/ 593 w 593"/>
                  <a:gd name="T3" fmla="*/ 40 h 761"/>
                  <a:gd name="T4" fmla="*/ 219 w 593"/>
                  <a:gd name="T5" fmla="*/ 0 h 761"/>
                  <a:gd name="T6" fmla="*/ 77 w 593"/>
                  <a:gd name="T7" fmla="*/ 73 h 761"/>
                  <a:gd name="T8" fmla="*/ 0 w 593"/>
                  <a:gd name="T9" fmla="*/ 705 h 761"/>
                  <a:gd name="T10" fmla="*/ 506 w 593"/>
                  <a:gd name="T11" fmla="*/ 761 h 7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3" h="761">
                    <a:moveTo>
                      <a:pt x="506" y="761"/>
                    </a:moveTo>
                    <a:lnTo>
                      <a:pt x="593" y="40"/>
                    </a:lnTo>
                    <a:lnTo>
                      <a:pt x="219" y="0"/>
                    </a:lnTo>
                    <a:lnTo>
                      <a:pt x="77" y="73"/>
                    </a:lnTo>
                    <a:lnTo>
                      <a:pt x="0" y="705"/>
                    </a:lnTo>
                    <a:lnTo>
                      <a:pt x="506" y="76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4" name="Freeform 442"/>
              <p:cNvSpPr/>
              <p:nvPr/>
            </p:nvSpPr>
            <p:spPr bwMode="auto">
              <a:xfrm>
                <a:off x="5081" y="1194"/>
                <a:ext cx="142" cy="92"/>
              </a:xfrm>
              <a:custGeom>
                <a:avLst/>
                <a:gdLst>
                  <a:gd name="T0" fmla="*/ 50 w 105"/>
                  <a:gd name="T1" fmla="*/ 68 h 68"/>
                  <a:gd name="T2" fmla="*/ 105 w 105"/>
                  <a:gd name="T3" fmla="*/ 0 h 68"/>
                  <a:gd name="T4" fmla="*/ 0 w 105"/>
                  <a:gd name="T5" fmla="*/ 54 h 68"/>
                  <a:gd name="T6" fmla="*/ 50 w 105"/>
                  <a:gd name="T7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5" h="68">
                    <a:moveTo>
                      <a:pt x="50" y="68"/>
                    </a:moveTo>
                    <a:cubicBezTo>
                      <a:pt x="49" y="29"/>
                      <a:pt x="105" y="0"/>
                      <a:pt x="105" y="0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34" y="46"/>
                      <a:pt x="50" y="68"/>
                      <a:pt x="50" y="68"/>
                    </a:cubicBezTo>
                  </a:path>
                </a:pathLst>
              </a:custGeom>
              <a:solidFill>
                <a:srgbClr val="C7C9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5" name="Freeform 443"/>
              <p:cNvSpPr/>
              <p:nvPr/>
            </p:nvSpPr>
            <p:spPr bwMode="auto">
              <a:xfrm>
                <a:off x="5550" y="1322"/>
                <a:ext cx="27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0" y="7"/>
                      <a:pt x="17" y="2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3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6" name="Freeform 444"/>
              <p:cNvSpPr/>
              <p:nvPr/>
            </p:nvSpPr>
            <p:spPr bwMode="auto">
              <a:xfrm>
                <a:off x="5552" y="1323"/>
                <a:ext cx="25" cy="25"/>
              </a:xfrm>
              <a:custGeom>
                <a:avLst/>
                <a:gdLst>
                  <a:gd name="T0" fmla="*/ 7 w 18"/>
                  <a:gd name="T1" fmla="*/ 2 h 18"/>
                  <a:gd name="T2" fmla="*/ 16 w 18"/>
                  <a:gd name="T3" fmla="*/ 13 h 18"/>
                  <a:gd name="T4" fmla="*/ 14 w 18"/>
                  <a:gd name="T5" fmla="*/ 18 h 18"/>
                  <a:gd name="T6" fmla="*/ 18 w 18"/>
                  <a:gd name="T7" fmla="*/ 11 h 18"/>
                  <a:gd name="T8" fmla="*/ 9 w 18"/>
                  <a:gd name="T9" fmla="*/ 0 h 18"/>
                  <a:gd name="T10" fmla="*/ 0 w 18"/>
                  <a:gd name="T11" fmla="*/ 4 h 18"/>
                  <a:gd name="T12" fmla="*/ 7 w 18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2"/>
                    </a:moveTo>
                    <a:cubicBezTo>
                      <a:pt x="12" y="3"/>
                      <a:pt x="16" y="8"/>
                      <a:pt x="16" y="13"/>
                    </a:cubicBezTo>
                    <a:cubicBezTo>
                      <a:pt x="15" y="15"/>
                      <a:pt x="15" y="16"/>
                      <a:pt x="14" y="18"/>
                    </a:cubicBezTo>
                    <a:cubicBezTo>
                      <a:pt x="16" y="16"/>
                      <a:pt x="17" y="14"/>
                      <a:pt x="18" y="11"/>
                    </a:cubicBezTo>
                    <a:cubicBezTo>
                      <a:pt x="18" y="6"/>
                      <a:pt x="15" y="1"/>
                      <a:pt x="9" y="0"/>
                    </a:cubicBezTo>
                    <a:cubicBezTo>
                      <a:pt x="5" y="0"/>
                      <a:pt x="2" y="1"/>
                      <a:pt x="0" y="4"/>
                    </a:cubicBezTo>
                    <a:cubicBezTo>
                      <a:pt x="2" y="3"/>
                      <a:pt x="4" y="2"/>
                      <a:pt x="7" y="2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7" name="Freeform 445"/>
              <p:cNvSpPr/>
              <p:nvPr/>
            </p:nvSpPr>
            <p:spPr bwMode="auto">
              <a:xfrm>
                <a:off x="5543" y="1376"/>
                <a:ext cx="28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1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8" name="Freeform 446"/>
              <p:cNvSpPr/>
              <p:nvPr/>
            </p:nvSpPr>
            <p:spPr bwMode="auto">
              <a:xfrm>
                <a:off x="5546" y="1376"/>
                <a:ext cx="25" cy="26"/>
              </a:xfrm>
              <a:custGeom>
                <a:avLst/>
                <a:gdLst>
                  <a:gd name="T0" fmla="*/ 7 w 19"/>
                  <a:gd name="T1" fmla="*/ 3 h 19"/>
                  <a:gd name="T2" fmla="*/ 16 w 19"/>
                  <a:gd name="T3" fmla="*/ 14 h 19"/>
                  <a:gd name="T4" fmla="*/ 14 w 19"/>
                  <a:gd name="T5" fmla="*/ 19 h 19"/>
                  <a:gd name="T6" fmla="*/ 18 w 19"/>
                  <a:gd name="T7" fmla="*/ 12 h 19"/>
                  <a:gd name="T8" fmla="*/ 9 w 19"/>
                  <a:gd name="T9" fmla="*/ 1 h 19"/>
                  <a:gd name="T10" fmla="*/ 0 w 19"/>
                  <a:gd name="T11" fmla="*/ 5 h 19"/>
                  <a:gd name="T12" fmla="*/ 7 w 19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9">
                    <a:moveTo>
                      <a:pt x="7" y="3"/>
                    </a:moveTo>
                    <a:cubicBezTo>
                      <a:pt x="13" y="4"/>
                      <a:pt x="17" y="9"/>
                      <a:pt x="16" y="14"/>
                    </a:cubicBezTo>
                    <a:cubicBezTo>
                      <a:pt x="16" y="16"/>
                      <a:pt x="15" y="17"/>
                      <a:pt x="14" y="19"/>
                    </a:cubicBezTo>
                    <a:cubicBezTo>
                      <a:pt x="16" y="17"/>
                      <a:pt x="18" y="15"/>
                      <a:pt x="18" y="12"/>
                    </a:cubicBezTo>
                    <a:cubicBezTo>
                      <a:pt x="19" y="6"/>
                      <a:pt x="15" y="1"/>
                      <a:pt x="9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4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9" name="Freeform 447"/>
              <p:cNvSpPr/>
              <p:nvPr/>
            </p:nvSpPr>
            <p:spPr bwMode="auto">
              <a:xfrm>
                <a:off x="5536" y="1430"/>
                <a:ext cx="29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5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0" name="Freeform 448"/>
              <p:cNvSpPr/>
              <p:nvPr/>
            </p:nvSpPr>
            <p:spPr bwMode="auto">
              <a:xfrm>
                <a:off x="5539" y="1430"/>
                <a:ext cx="26" cy="25"/>
              </a:xfrm>
              <a:custGeom>
                <a:avLst/>
                <a:gdLst>
                  <a:gd name="T0" fmla="*/ 8 w 19"/>
                  <a:gd name="T1" fmla="*/ 3 h 18"/>
                  <a:gd name="T2" fmla="*/ 16 w 19"/>
                  <a:gd name="T3" fmla="*/ 14 h 18"/>
                  <a:gd name="T4" fmla="*/ 14 w 19"/>
                  <a:gd name="T5" fmla="*/ 18 h 18"/>
                  <a:gd name="T6" fmla="*/ 18 w 19"/>
                  <a:gd name="T7" fmla="*/ 12 h 18"/>
                  <a:gd name="T8" fmla="*/ 10 w 19"/>
                  <a:gd name="T9" fmla="*/ 1 h 18"/>
                  <a:gd name="T10" fmla="*/ 0 w 19"/>
                  <a:gd name="T11" fmla="*/ 5 h 18"/>
                  <a:gd name="T12" fmla="*/ 8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8" y="3"/>
                    </a:moveTo>
                    <a:cubicBezTo>
                      <a:pt x="13" y="3"/>
                      <a:pt x="17" y="8"/>
                      <a:pt x="16" y="14"/>
                    </a:cubicBezTo>
                    <a:cubicBezTo>
                      <a:pt x="16" y="15"/>
                      <a:pt x="15" y="17"/>
                      <a:pt x="14" y="18"/>
                    </a:cubicBezTo>
                    <a:cubicBezTo>
                      <a:pt x="16" y="17"/>
                      <a:pt x="18" y="14"/>
                      <a:pt x="18" y="12"/>
                    </a:cubicBezTo>
                    <a:cubicBezTo>
                      <a:pt x="19" y="6"/>
                      <a:pt x="15" y="1"/>
                      <a:pt x="10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3"/>
                      <a:pt x="8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1" name="Freeform 449"/>
              <p:cNvSpPr/>
              <p:nvPr/>
            </p:nvSpPr>
            <p:spPr bwMode="auto">
              <a:xfrm>
                <a:off x="5529" y="1484"/>
                <a:ext cx="29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1 h 21"/>
                  <a:gd name="T4" fmla="*/ 12 w 21"/>
                  <a:gd name="T5" fmla="*/ 0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0"/>
                    </a:cubicBezTo>
                    <a:cubicBezTo>
                      <a:pt x="7" y="0"/>
                      <a:pt x="2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2" name="Freeform 450"/>
              <p:cNvSpPr/>
              <p:nvPr/>
            </p:nvSpPr>
            <p:spPr bwMode="auto">
              <a:xfrm>
                <a:off x="5534" y="1484"/>
                <a:ext cx="24" cy="25"/>
              </a:xfrm>
              <a:custGeom>
                <a:avLst/>
                <a:gdLst>
                  <a:gd name="T0" fmla="*/ 7 w 18"/>
                  <a:gd name="T1" fmla="*/ 3 h 18"/>
                  <a:gd name="T2" fmla="*/ 15 w 18"/>
                  <a:gd name="T3" fmla="*/ 14 h 18"/>
                  <a:gd name="T4" fmla="*/ 14 w 18"/>
                  <a:gd name="T5" fmla="*/ 18 h 18"/>
                  <a:gd name="T6" fmla="*/ 17 w 18"/>
                  <a:gd name="T7" fmla="*/ 11 h 18"/>
                  <a:gd name="T8" fmla="*/ 9 w 18"/>
                  <a:gd name="T9" fmla="*/ 0 h 18"/>
                  <a:gd name="T10" fmla="*/ 0 w 18"/>
                  <a:gd name="T11" fmla="*/ 5 h 18"/>
                  <a:gd name="T12" fmla="*/ 7 w 18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3"/>
                    </a:moveTo>
                    <a:cubicBezTo>
                      <a:pt x="12" y="3"/>
                      <a:pt x="16" y="8"/>
                      <a:pt x="15" y="14"/>
                    </a:cubicBezTo>
                    <a:cubicBezTo>
                      <a:pt x="15" y="15"/>
                      <a:pt x="15" y="17"/>
                      <a:pt x="14" y="18"/>
                    </a:cubicBezTo>
                    <a:cubicBezTo>
                      <a:pt x="16" y="16"/>
                      <a:pt x="17" y="14"/>
                      <a:pt x="17" y="11"/>
                    </a:cubicBezTo>
                    <a:cubicBezTo>
                      <a:pt x="18" y="6"/>
                      <a:pt x="14" y="1"/>
                      <a:pt x="9" y="0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3"/>
                      <a:pt x="4" y="2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3" name="Freeform 451"/>
              <p:cNvSpPr/>
              <p:nvPr/>
            </p:nvSpPr>
            <p:spPr bwMode="auto">
              <a:xfrm>
                <a:off x="5524" y="1537"/>
                <a:ext cx="27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8"/>
                      <a:pt x="20" y="12"/>
                    </a:cubicBezTo>
                    <a:cubicBezTo>
                      <a:pt x="20" y="7"/>
                      <a:pt x="16" y="2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3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4" name="Freeform 452"/>
              <p:cNvSpPr/>
              <p:nvPr/>
            </p:nvSpPr>
            <p:spPr bwMode="auto">
              <a:xfrm>
                <a:off x="5527" y="1538"/>
                <a:ext cx="24" cy="25"/>
              </a:xfrm>
              <a:custGeom>
                <a:avLst/>
                <a:gdLst>
                  <a:gd name="T0" fmla="*/ 7 w 18"/>
                  <a:gd name="T1" fmla="*/ 2 h 18"/>
                  <a:gd name="T2" fmla="*/ 16 w 18"/>
                  <a:gd name="T3" fmla="*/ 13 h 18"/>
                  <a:gd name="T4" fmla="*/ 14 w 18"/>
                  <a:gd name="T5" fmla="*/ 18 h 18"/>
                  <a:gd name="T6" fmla="*/ 18 w 18"/>
                  <a:gd name="T7" fmla="*/ 11 h 18"/>
                  <a:gd name="T8" fmla="*/ 9 w 18"/>
                  <a:gd name="T9" fmla="*/ 0 h 18"/>
                  <a:gd name="T10" fmla="*/ 0 w 18"/>
                  <a:gd name="T11" fmla="*/ 5 h 18"/>
                  <a:gd name="T12" fmla="*/ 7 w 18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2"/>
                    </a:moveTo>
                    <a:cubicBezTo>
                      <a:pt x="12" y="3"/>
                      <a:pt x="16" y="8"/>
                      <a:pt x="16" y="13"/>
                    </a:cubicBezTo>
                    <a:cubicBezTo>
                      <a:pt x="15" y="15"/>
                      <a:pt x="15" y="16"/>
                      <a:pt x="14" y="18"/>
                    </a:cubicBezTo>
                    <a:cubicBezTo>
                      <a:pt x="16" y="16"/>
                      <a:pt x="17" y="14"/>
                      <a:pt x="18" y="11"/>
                    </a:cubicBezTo>
                    <a:cubicBezTo>
                      <a:pt x="18" y="6"/>
                      <a:pt x="14" y="1"/>
                      <a:pt x="9" y="0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3"/>
                      <a:pt x="4" y="2"/>
                      <a:pt x="7" y="2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5" name="Freeform 453"/>
              <p:cNvSpPr/>
              <p:nvPr/>
            </p:nvSpPr>
            <p:spPr bwMode="auto">
              <a:xfrm>
                <a:off x="5517" y="1591"/>
                <a:ext cx="27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0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6" name="Freeform 454"/>
              <p:cNvSpPr/>
              <p:nvPr/>
            </p:nvSpPr>
            <p:spPr bwMode="auto">
              <a:xfrm>
                <a:off x="5520" y="1591"/>
                <a:ext cx="24" cy="26"/>
              </a:xfrm>
              <a:custGeom>
                <a:avLst/>
                <a:gdLst>
                  <a:gd name="T0" fmla="*/ 7 w 18"/>
                  <a:gd name="T1" fmla="*/ 3 h 19"/>
                  <a:gd name="T2" fmla="*/ 16 w 18"/>
                  <a:gd name="T3" fmla="*/ 14 h 19"/>
                  <a:gd name="T4" fmla="*/ 14 w 18"/>
                  <a:gd name="T5" fmla="*/ 19 h 19"/>
                  <a:gd name="T6" fmla="*/ 18 w 18"/>
                  <a:gd name="T7" fmla="*/ 12 h 19"/>
                  <a:gd name="T8" fmla="*/ 9 w 18"/>
                  <a:gd name="T9" fmla="*/ 1 h 19"/>
                  <a:gd name="T10" fmla="*/ 0 w 18"/>
                  <a:gd name="T11" fmla="*/ 5 h 19"/>
                  <a:gd name="T12" fmla="*/ 7 w 18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9">
                    <a:moveTo>
                      <a:pt x="7" y="3"/>
                    </a:moveTo>
                    <a:cubicBezTo>
                      <a:pt x="13" y="4"/>
                      <a:pt x="16" y="9"/>
                      <a:pt x="16" y="14"/>
                    </a:cubicBezTo>
                    <a:cubicBezTo>
                      <a:pt x="16" y="16"/>
                      <a:pt x="15" y="17"/>
                      <a:pt x="14" y="19"/>
                    </a:cubicBezTo>
                    <a:cubicBezTo>
                      <a:pt x="16" y="17"/>
                      <a:pt x="17" y="15"/>
                      <a:pt x="18" y="12"/>
                    </a:cubicBezTo>
                    <a:cubicBezTo>
                      <a:pt x="18" y="6"/>
                      <a:pt x="15" y="1"/>
                      <a:pt x="9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4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7" name="Freeform 455"/>
              <p:cNvSpPr/>
              <p:nvPr/>
            </p:nvSpPr>
            <p:spPr bwMode="auto">
              <a:xfrm>
                <a:off x="5510" y="1645"/>
                <a:ext cx="29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8" name="Freeform 456"/>
              <p:cNvSpPr/>
              <p:nvPr/>
            </p:nvSpPr>
            <p:spPr bwMode="auto">
              <a:xfrm>
                <a:off x="5513" y="1645"/>
                <a:ext cx="26" cy="24"/>
              </a:xfrm>
              <a:custGeom>
                <a:avLst/>
                <a:gdLst>
                  <a:gd name="T0" fmla="*/ 7 w 19"/>
                  <a:gd name="T1" fmla="*/ 3 h 18"/>
                  <a:gd name="T2" fmla="*/ 16 w 19"/>
                  <a:gd name="T3" fmla="*/ 14 h 18"/>
                  <a:gd name="T4" fmla="*/ 14 w 19"/>
                  <a:gd name="T5" fmla="*/ 18 h 18"/>
                  <a:gd name="T6" fmla="*/ 18 w 19"/>
                  <a:gd name="T7" fmla="*/ 12 h 18"/>
                  <a:gd name="T8" fmla="*/ 10 w 19"/>
                  <a:gd name="T9" fmla="*/ 1 h 18"/>
                  <a:gd name="T10" fmla="*/ 0 w 19"/>
                  <a:gd name="T11" fmla="*/ 5 h 18"/>
                  <a:gd name="T12" fmla="*/ 7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7" y="3"/>
                    </a:moveTo>
                    <a:cubicBezTo>
                      <a:pt x="13" y="3"/>
                      <a:pt x="17" y="8"/>
                      <a:pt x="16" y="14"/>
                    </a:cubicBezTo>
                    <a:cubicBezTo>
                      <a:pt x="16" y="15"/>
                      <a:pt x="15" y="17"/>
                      <a:pt x="14" y="18"/>
                    </a:cubicBezTo>
                    <a:cubicBezTo>
                      <a:pt x="16" y="17"/>
                      <a:pt x="18" y="14"/>
                      <a:pt x="18" y="12"/>
                    </a:cubicBezTo>
                    <a:cubicBezTo>
                      <a:pt x="19" y="6"/>
                      <a:pt x="15" y="1"/>
                      <a:pt x="10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9" name="Freeform 457"/>
              <p:cNvSpPr/>
              <p:nvPr/>
            </p:nvSpPr>
            <p:spPr bwMode="auto">
              <a:xfrm>
                <a:off x="5504" y="1699"/>
                <a:ext cx="28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1 h 21"/>
                  <a:gd name="T4" fmla="*/ 12 w 21"/>
                  <a:gd name="T5" fmla="*/ 0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0"/>
                    </a:cubicBezTo>
                    <a:cubicBezTo>
                      <a:pt x="6" y="0"/>
                      <a:pt x="2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0" name="Freeform 458"/>
              <p:cNvSpPr/>
              <p:nvPr/>
            </p:nvSpPr>
            <p:spPr bwMode="auto">
              <a:xfrm>
                <a:off x="5506" y="1699"/>
                <a:ext cx="26" cy="25"/>
              </a:xfrm>
              <a:custGeom>
                <a:avLst/>
                <a:gdLst>
                  <a:gd name="T0" fmla="*/ 8 w 19"/>
                  <a:gd name="T1" fmla="*/ 3 h 18"/>
                  <a:gd name="T2" fmla="*/ 16 w 19"/>
                  <a:gd name="T3" fmla="*/ 14 h 18"/>
                  <a:gd name="T4" fmla="*/ 15 w 19"/>
                  <a:gd name="T5" fmla="*/ 18 h 18"/>
                  <a:gd name="T6" fmla="*/ 18 w 19"/>
                  <a:gd name="T7" fmla="*/ 11 h 18"/>
                  <a:gd name="T8" fmla="*/ 10 w 19"/>
                  <a:gd name="T9" fmla="*/ 0 h 18"/>
                  <a:gd name="T10" fmla="*/ 0 w 19"/>
                  <a:gd name="T11" fmla="*/ 5 h 18"/>
                  <a:gd name="T12" fmla="*/ 8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8" y="3"/>
                    </a:moveTo>
                    <a:cubicBezTo>
                      <a:pt x="13" y="3"/>
                      <a:pt x="17" y="8"/>
                      <a:pt x="16" y="14"/>
                    </a:cubicBezTo>
                    <a:cubicBezTo>
                      <a:pt x="16" y="15"/>
                      <a:pt x="15" y="17"/>
                      <a:pt x="15" y="18"/>
                    </a:cubicBezTo>
                    <a:cubicBezTo>
                      <a:pt x="17" y="16"/>
                      <a:pt x="18" y="14"/>
                      <a:pt x="18" y="11"/>
                    </a:cubicBezTo>
                    <a:cubicBezTo>
                      <a:pt x="19" y="6"/>
                      <a:pt x="15" y="1"/>
                      <a:pt x="10" y="0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2"/>
                      <a:pt x="8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1" name="Freeform 459"/>
              <p:cNvSpPr/>
              <p:nvPr/>
            </p:nvSpPr>
            <p:spPr bwMode="auto">
              <a:xfrm>
                <a:off x="5497" y="1753"/>
                <a:ext cx="28" cy="29"/>
              </a:xfrm>
              <a:custGeom>
                <a:avLst/>
                <a:gdLst>
                  <a:gd name="T0" fmla="*/ 10 w 21"/>
                  <a:gd name="T1" fmla="*/ 20 h 21"/>
                  <a:gd name="T2" fmla="*/ 20 w 21"/>
                  <a:gd name="T3" fmla="*/ 11 h 21"/>
                  <a:gd name="T4" fmla="*/ 12 w 21"/>
                  <a:gd name="T5" fmla="*/ 0 h 21"/>
                  <a:gd name="T6" fmla="*/ 1 w 21"/>
                  <a:gd name="T7" fmla="*/ 9 h 21"/>
                  <a:gd name="T8" fmla="*/ 10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0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0"/>
                    </a:cubicBezTo>
                    <a:cubicBezTo>
                      <a:pt x="7" y="0"/>
                      <a:pt x="2" y="3"/>
                      <a:pt x="1" y="9"/>
                    </a:cubicBezTo>
                    <a:cubicBezTo>
                      <a:pt x="0" y="14"/>
                      <a:pt x="4" y="19"/>
                      <a:pt x="10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2" name="Freeform 460"/>
              <p:cNvSpPr/>
              <p:nvPr/>
            </p:nvSpPr>
            <p:spPr bwMode="auto">
              <a:xfrm>
                <a:off x="5501" y="1753"/>
                <a:ext cx="24" cy="25"/>
              </a:xfrm>
              <a:custGeom>
                <a:avLst/>
                <a:gdLst>
                  <a:gd name="T0" fmla="*/ 7 w 18"/>
                  <a:gd name="T1" fmla="*/ 2 h 18"/>
                  <a:gd name="T2" fmla="*/ 15 w 18"/>
                  <a:gd name="T3" fmla="*/ 13 h 18"/>
                  <a:gd name="T4" fmla="*/ 14 w 18"/>
                  <a:gd name="T5" fmla="*/ 18 h 18"/>
                  <a:gd name="T6" fmla="*/ 17 w 18"/>
                  <a:gd name="T7" fmla="*/ 11 h 18"/>
                  <a:gd name="T8" fmla="*/ 9 w 18"/>
                  <a:gd name="T9" fmla="*/ 0 h 18"/>
                  <a:gd name="T10" fmla="*/ 0 w 18"/>
                  <a:gd name="T11" fmla="*/ 5 h 18"/>
                  <a:gd name="T12" fmla="*/ 7 w 18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2"/>
                    </a:moveTo>
                    <a:cubicBezTo>
                      <a:pt x="12" y="3"/>
                      <a:pt x="16" y="8"/>
                      <a:pt x="15" y="13"/>
                    </a:cubicBezTo>
                    <a:cubicBezTo>
                      <a:pt x="15" y="15"/>
                      <a:pt x="15" y="16"/>
                      <a:pt x="14" y="18"/>
                    </a:cubicBezTo>
                    <a:cubicBezTo>
                      <a:pt x="16" y="16"/>
                      <a:pt x="17" y="14"/>
                      <a:pt x="17" y="11"/>
                    </a:cubicBezTo>
                    <a:cubicBezTo>
                      <a:pt x="18" y="6"/>
                      <a:pt x="14" y="1"/>
                      <a:pt x="9" y="0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3"/>
                      <a:pt x="4" y="2"/>
                      <a:pt x="7" y="2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3" name="Freeform 461"/>
              <p:cNvSpPr/>
              <p:nvPr/>
            </p:nvSpPr>
            <p:spPr bwMode="auto">
              <a:xfrm>
                <a:off x="5491" y="1806"/>
                <a:ext cx="28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0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3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4" name="Freeform 462"/>
              <p:cNvSpPr/>
              <p:nvPr/>
            </p:nvSpPr>
            <p:spPr bwMode="auto">
              <a:xfrm>
                <a:off x="5494" y="1806"/>
                <a:ext cx="25" cy="26"/>
              </a:xfrm>
              <a:custGeom>
                <a:avLst/>
                <a:gdLst>
                  <a:gd name="T0" fmla="*/ 7 w 18"/>
                  <a:gd name="T1" fmla="*/ 3 h 19"/>
                  <a:gd name="T2" fmla="*/ 16 w 18"/>
                  <a:gd name="T3" fmla="*/ 14 h 19"/>
                  <a:gd name="T4" fmla="*/ 14 w 18"/>
                  <a:gd name="T5" fmla="*/ 19 h 19"/>
                  <a:gd name="T6" fmla="*/ 18 w 18"/>
                  <a:gd name="T7" fmla="*/ 12 h 19"/>
                  <a:gd name="T8" fmla="*/ 9 w 18"/>
                  <a:gd name="T9" fmla="*/ 1 h 19"/>
                  <a:gd name="T10" fmla="*/ 0 w 18"/>
                  <a:gd name="T11" fmla="*/ 5 h 19"/>
                  <a:gd name="T12" fmla="*/ 7 w 18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9">
                    <a:moveTo>
                      <a:pt x="7" y="3"/>
                    </a:moveTo>
                    <a:cubicBezTo>
                      <a:pt x="12" y="4"/>
                      <a:pt x="16" y="9"/>
                      <a:pt x="16" y="14"/>
                    </a:cubicBezTo>
                    <a:cubicBezTo>
                      <a:pt x="15" y="16"/>
                      <a:pt x="15" y="17"/>
                      <a:pt x="14" y="19"/>
                    </a:cubicBezTo>
                    <a:cubicBezTo>
                      <a:pt x="16" y="17"/>
                      <a:pt x="17" y="15"/>
                      <a:pt x="18" y="12"/>
                    </a:cubicBezTo>
                    <a:cubicBezTo>
                      <a:pt x="18" y="6"/>
                      <a:pt x="15" y="1"/>
                      <a:pt x="9" y="1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4"/>
                      <a:pt x="4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5" name="Freeform 463"/>
              <p:cNvSpPr/>
              <p:nvPr/>
            </p:nvSpPr>
            <p:spPr bwMode="auto">
              <a:xfrm>
                <a:off x="5485" y="1860"/>
                <a:ext cx="28" cy="28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2 h 21"/>
                  <a:gd name="T4" fmla="*/ 11 w 21"/>
                  <a:gd name="T5" fmla="*/ 1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6" name="Freeform 464"/>
              <p:cNvSpPr/>
              <p:nvPr/>
            </p:nvSpPr>
            <p:spPr bwMode="auto">
              <a:xfrm>
                <a:off x="5487" y="1860"/>
                <a:ext cx="26" cy="24"/>
              </a:xfrm>
              <a:custGeom>
                <a:avLst/>
                <a:gdLst>
                  <a:gd name="T0" fmla="*/ 7 w 19"/>
                  <a:gd name="T1" fmla="*/ 3 h 18"/>
                  <a:gd name="T2" fmla="*/ 16 w 19"/>
                  <a:gd name="T3" fmla="*/ 14 h 18"/>
                  <a:gd name="T4" fmla="*/ 14 w 19"/>
                  <a:gd name="T5" fmla="*/ 18 h 18"/>
                  <a:gd name="T6" fmla="*/ 18 w 19"/>
                  <a:gd name="T7" fmla="*/ 12 h 18"/>
                  <a:gd name="T8" fmla="*/ 9 w 19"/>
                  <a:gd name="T9" fmla="*/ 1 h 18"/>
                  <a:gd name="T10" fmla="*/ 0 w 19"/>
                  <a:gd name="T11" fmla="*/ 5 h 18"/>
                  <a:gd name="T12" fmla="*/ 7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7" y="3"/>
                    </a:moveTo>
                    <a:cubicBezTo>
                      <a:pt x="13" y="3"/>
                      <a:pt x="16" y="8"/>
                      <a:pt x="16" y="14"/>
                    </a:cubicBezTo>
                    <a:cubicBezTo>
                      <a:pt x="16" y="16"/>
                      <a:pt x="15" y="17"/>
                      <a:pt x="14" y="18"/>
                    </a:cubicBezTo>
                    <a:cubicBezTo>
                      <a:pt x="16" y="17"/>
                      <a:pt x="18" y="14"/>
                      <a:pt x="18" y="12"/>
                    </a:cubicBezTo>
                    <a:cubicBezTo>
                      <a:pt x="19" y="6"/>
                      <a:pt x="15" y="1"/>
                      <a:pt x="9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7" name="Freeform 465"/>
              <p:cNvSpPr/>
              <p:nvPr/>
            </p:nvSpPr>
            <p:spPr bwMode="auto">
              <a:xfrm>
                <a:off x="5517" y="1868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3"/>
                      <a:pt x="11" y="5"/>
                      <a:pt x="11" y="6"/>
                    </a:cubicBezTo>
                    <a:cubicBezTo>
                      <a:pt x="11" y="7"/>
                      <a:pt x="10" y="8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4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8" name="Freeform 466"/>
              <p:cNvSpPr/>
              <p:nvPr/>
            </p:nvSpPr>
            <p:spPr bwMode="auto">
              <a:xfrm>
                <a:off x="5500" y="1865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9" name="Freeform 467"/>
              <p:cNvSpPr/>
              <p:nvPr/>
            </p:nvSpPr>
            <p:spPr bwMode="auto">
              <a:xfrm>
                <a:off x="5506" y="1813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0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0" name="Freeform 468"/>
              <p:cNvSpPr/>
              <p:nvPr/>
            </p:nvSpPr>
            <p:spPr bwMode="auto">
              <a:xfrm>
                <a:off x="5524" y="1814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0" y="4"/>
                      <a:pt x="11" y="5"/>
                      <a:pt x="11" y="7"/>
                    </a:cubicBezTo>
                    <a:cubicBezTo>
                      <a:pt x="10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1" name="Freeform 469"/>
              <p:cNvSpPr/>
              <p:nvPr/>
            </p:nvSpPr>
            <p:spPr bwMode="auto">
              <a:xfrm>
                <a:off x="5529" y="1761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3"/>
                      <a:pt x="12" y="5"/>
                      <a:pt x="11" y="6"/>
                    </a:cubicBezTo>
                    <a:cubicBezTo>
                      <a:pt x="11" y="7"/>
                      <a:pt x="10" y="8"/>
                      <a:pt x="10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2" name="Freeform 470"/>
              <p:cNvSpPr/>
              <p:nvPr/>
            </p:nvSpPr>
            <p:spPr bwMode="auto">
              <a:xfrm>
                <a:off x="5513" y="1759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5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5"/>
                    </a:cubicBezTo>
                    <a:cubicBezTo>
                      <a:pt x="0" y="8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3" name="Freeform 471"/>
              <p:cNvSpPr/>
              <p:nvPr/>
            </p:nvSpPr>
            <p:spPr bwMode="auto">
              <a:xfrm>
                <a:off x="5536" y="1707"/>
                <a:ext cx="19" cy="17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4" name="Freeform 472"/>
              <p:cNvSpPr/>
              <p:nvPr/>
            </p:nvSpPr>
            <p:spPr bwMode="auto">
              <a:xfrm>
                <a:off x="5519" y="1706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5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0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5" name="Freeform 473"/>
              <p:cNvSpPr/>
              <p:nvPr/>
            </p:nvSpPr>
            <p:spPr bwMode="auto">
              <a:xfrm>
                <a:off x="5543" y="1655"/>
                <a:ext cx="19" cy="14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3"/>
                      <a:pt x="11" y="5"/>
                      <a:pt x="11" y="6"/>
                    </a:cubicBezTo>
                    <a:cubicBezTo>
                      <a:pt x="11" y="7"/>
                      <a:pt x="10" y="8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4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6" name="Freeform 474"/>
              <p:cNvSpPr/>
              <p:nvPr/>
            </p:nvSpPr>
            <p:spPr bwMode="auto">
              <a:xfrm>
                <a:off x="5525" y="1652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0" y="6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7" name="Freeform 475"/>
              <p:cNvSpPr/>
              <p:nvPr/>
            </p:nvSpPr>
            <p:spPr bwMode="auto">
              <a:xfrm>
                <a:off x="5532" y="1599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0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8" name="Freeform 476"/>
              <p:cNvSpPr/>
              <p:nvPr/>
            </p:nvSpPr>
            <p:spPr bwMode="auto">
              <a:xfrm>
                <a:off x="5550" y="1601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0" y="4"/>
                      <a:pt x="11" y="5"/>
                      <a:pt x="11" y="7"/>
                    </a:cubicBezTo>
                    <a:cubicBezTo>
                      <a:pt x="10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9" name="Freeform 477"/>
              <p:cNvSpPr/>
              <p:nvPr/>
            </p:nvSpPr>
            <p:spPr bwMode="auto">
              <a:xfrm>
                <a:off x="5555" y="1548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3"/>
                      <a:pt x="12" y="5"/>
                      <a:pt x="11" y="6"/>
                    </a:cubicBezTo>
                    <a:cubicBezTo>
                      <a:pt x="11" y="8"/>
                      <a:pt x="10" y="9"/>
                      <a:pt x="10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0" name="Freeform 478"/>
              <p:cNvSpPr/>
              <p:nvPr/>
            </p:nvSpPr>
            <p:spPr bwMode="auto">
              <a:xfrm>
                <a:off x="5539" y="1545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8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1" name="Freeform 479"/>
              <p:cNvSpPr/>
              <p:nvPr/>
            </p:nvSpPr>
            <p:spPr bwMode="auto">
              <a:xfrm>
                <a:off x="5544" y="1492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5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2" name="Freeform 480"/>
              <p:cNvSpPr/>
              <p:nvPr/>
            </p:nvSpPr>
            <p:spPr bwMode="auto">
              <a:xfrm>
                <a:off x="5562" y="1494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3" name="Freeform 481"/>
              <p:cNvSpPr/>
              <p:nvPr/>
            </p:nvSpPr>
            <p:spPr bwMode="auto">
              <a:xfrm>
                <a:off x="5569" y="1441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3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4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4" name="Freeform 482"/>
              <p:cNvSpPr/>
              <p:nvPr/>
            </p:nvSpPr>
            <p:spPr bwMode="auto">
              <a:xfrm>
                <a:off x="5551" y="1438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9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1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1" y="6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5" name="Freeform 483"/>
              <p:cNvSpPr/>
              <p:nvPr/>
            </p:nvSpPr>
            <p:spPr bwMode="auto">
              <a:xfrm>
                <a:off x="5558" y="1386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6" name="Freeform 484"/>
              <p:cNvSpPr/>
              <p:nvPr/>
            </p:nvSpPr>
            <p:spPr bwMode="auto">
              <a:xfrm>
                <a:off x="5576" y="1387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0" y="4"/>
                      <a:pt x="11" y="5"/>
                      <a:pt x="11" y="7"/>
                    </a:cubicBezTo>
                    <a:cubicBezTo>
                      <a:pt x="10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7" name="Freeform 485"/>
              <p:cNvSpPr/>
              <p:nvPr/>
            </p:nvSpPr>
            <p:spPr bwMode="auto">
              <a:xfrm>
                <a:off x="5565" y="1332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9 h 12"/>
                  <a:gd name="T6" fmla="*/ 4 w 14"/>
                  <a:gd name="T7" fmla="*/ 9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9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8" name="Freeform 486"/>
              <p:cNvSpPr/>
              <p:nvPr/>
            </p:nvSpPr>
            <p:spPr bwMode="auto">
              <a:xfrm>
                <a:off x="5581" y="1334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3"/>
                      <a:pt x="12" y="5"/>
                      <a:pt x="11" y="6"/>
                    </a:cubicBezTo>
                    <a:cubicBezTo>
                      <a:pt x="11" y="8"/>
                      <a:pt x="10" y="9"/>
                      <a:pt x="10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9" name="Freeform 487"/>
              <p:cNvSpPr/>
              <p:nvPr/>
            </p:nvSpPr>
            <p:spPr bwMode="auto">
              <a:xfrm>
                <a:off x="5067" y="1791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0" name="Freeform 488"/>
              <p:cNvSpPr/>
              <p:nvPr/>
            </p:nvSpPr>
            <p:spPr bwMode="auto">
              <a:xfrm>
                <a:off x="5071" y="1765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2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1" name="Freeform 489"/>
              <p:cNvSpPr/>
              <p:nvPr/>
            </p:nvSpPr>
            <p:spPr bwMode="auto">
              <a:xfrm>
                <a:off x="5074" y="174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2" name="Freeform 490"/>
              <p:cNvSpPr/>
              <p:nvPr/>
            </p:nvSpPr>
            <p:spPr bwMode="auto">
              <a:xfrm>
                <a:off x="5077" y="1714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3" name="Freeform 491"/>
              <p:cNvSpPr/>
              <p:nvPr/>
            </p:nvSpPr>
            <p:spPr bwMode="auto">
              <a:xfrm>
                <a:off x="5079" y="1688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4" name="Freeform 492"/>
              <p:cNvSpPr/>
              <p:nvPr/>
            </p:nvSpPr>
            <p:spPr bwMode="auto">
              <a:xfrm>
                <a:off x="5084" y="1663"/>
                <a:ext cx="413" cy="46"/>
              </a:xfrm>
              <a:custGeom>
                <a:avLst/>
                <a:gdLst>
                  <a:gd name="T0" fmla="*/ 413 w 413"/>
                  <a:gd name="T1" fmla="*/ 46 h 46"/>
                  <a:gd name="T2" fmla="*/ 413 w 413"/>
                  <a:gd name="T3" fmla="*/ 46 h 46"/>
                  <a:gd name="T4" fmla="*/ 0 w 413"/>
                  <a:gd name="T5" fmla="*/ 0 h 46"/>
                  <a:gd name="T6" fmla="*/ 0 w 413"/>
                  <a:gd name="T7" fmla="*/ 1 h 46"/>
                  <a:gd name="T8" fmla="*/ 413 w 413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3" h="46">
                    <a:moveTo>
                      <a:pt x="413" y="46"/>
                    </a:moveTo>
                    <a:lnTo>
                      <a:pt x="413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5" name="Freeform 493"/>
              <p:cNvSpPr/>
              <p:nvPr/>
            </p:nvSpPr>
            <p:spPr bwMode="auto">
              <a:xfrm>
                <a:off x="5086" y="1637"/>
                <a:ext cx="415" cy="47"/>
              </a:xfrm>
              <a:custGeom>
                <a:avLst/>
                <a:gdLst>
                  <a:gd name="T0" fmla="*/ 415 w 415"/>
                  <a:gd name="T1" fmla="*/ 47 h 47"/>
                  <a:gd name="T2" fmla="*/ 415 w 415"/>
                  <a:gd name="T3" fmla="*/ 46 h 47"/>
                  <a:gd name="T4" fmla="*/ 0 w 415"/>
                  <a:gd name="T5" fmla="*/ 0 h 47"/>
                  <a:gd name="T6" fmla="*/ 0 w 415"/>
                  <a:gd name="T7" fmla="*/ 1 h 47"/>
                  <a:gd name="T8" fmla="*/ 415 w 415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7">
                    <a:moveTo>
                      <a:pt x="415" y="47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7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6" name="Freeform 494"/>
              <p:cNvSpPr/>
              <p:nvPr/>
            </p:nvSpPr>
            <p:spPr bwMode="auto">
              <a:xfrm>
                <a:off x="5089" y="1611"/>
                <a:ext cx="415" cy="48"/>
              </a:xfrm>
              <a:custGeom>
                <a:avLst/>
                <a:gdLst>
                  <a:gd name="T0" fmla="*/ 415 w 415"/>
                  <a:gd name="T1" fmla="*/ 48 h 48"/>
                  <a:gd name="T2" fmla="*/ 415 w 415"/>
                  <a:gd name="T3" fmla="*/ 46 h 48"/>
                  <a:gd name="T4" fmla="*/ 0 w 415"/>
                  <a:gd name="T5" fmla="*/ 0 h 48"/>
                  <a:gd name="T6" fmla="*/ 0 w 415"/>
                  <a:gd name="T7" fmla="*/ 2 h 48"/>
                  <a:gd name="T8" fmla="*/ 415 w 415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8">
                    <a:moveTo>
                      <a:pt x="415" y="48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7" name="Freeform 495"/>
              <p:cNvSpPr/>
              <p:nvPr/>
            </p:nvSpPr>
            <p:spPr bwMode="auto">
              <a:xfrm>
                <a:off x="5092" y="1587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1 w 414"/>
                  <a:gd name="T5" fmla="*/ 0 h 46"/>
                  <a:gd name="T6" fmla="*/ 0 w 414"/>
                  <a:gd name="T7" fmla="*/ 0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8" name="Freeform 496"/>
              <p:cNvSpPr/>
              <p:nvPr/>
            </p:nvSpPr>
            <p:spPr bwMode="auto">
              <a:xfrm>
                <a:off x="5096" y="1561"/>
                <a:ext cx="414" cy="46"/>
              </a:xfrm>
              <a:custGeom>
                <a:avLst/>
                <a:gdLst>
                  <a:gd name="T0" fmla="*/ 413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0 h 46"/>
                  <a:gd name="T8" fmla="*/ 413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3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9" name="Freeform 497"/>
              <p:cNvSpPr/>
              <p:nvPr/>
            </p:nvSpPr>
            <p:spPr bwMode="auto">
              <a:xfrm>
                <a:off x="5098" y="153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0" name="Freeform 498"/>
              <p:cNvSpPr/>
              <p:nvPr/>
            </p:nvSpPr>
            <p:spPr bwMode="auto">
              <a:xfrm>
                <a:off x="5101" y="151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1" name="Freeform 499"/>
              <p:cNvSpPr/>
              <p:nvPr/>
            </p:nvSpPr>
            <p:spPr bwMode="auto">
              <a:xfrm>
                <a:off x="5105" y="1484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2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2" name="Freeform 500"/>
              <p:cNvSpPr/>
              <p:nvPr/>
            </p:nvSpPr>
            <p:spPr bwMode="auto">
              <a:xfrm>
                <a:off x="5108" y="1459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3" name="Freeform 501"/>
              <p:cNvSpPr/>
              <p:nvPr/>
            </p:nvSpPr>
            <p:spPr bwMode="auto">
              <a:xfrm>
                <a:off x="5111" y="1433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4" name="Freeform 502"/>
              <p:cNvSpPr/>
              <p:nvPr/>
            </p:nvSpPr>
            <p:spPr bwMode="auto">
              <a:xfrm>
                <a:off x="5113" y="1407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5" name="Freeform 503"/>
              <p:cNvSpPr/>
              <p:nvPr/>
            </p:nvSpPr>
            <p:spPr bwMode="auto">
              <a:xfrm>
                <a:off x="5117" y="1382"/>
                <a:ext cx="414" cy="45"/>
              </a:xfrm>
              <a:custGeom>
                <a:avLst/>
                <a:gdLst>
                  <a:gd name="T0" fmla="*/ 414 w 414"/>
                  <a:gd name="T1" fmla="*/ 45 h 45"/>
                  <a:gd name="T2" fmla="*/ 414 w 414"/>
                  <a:gd name="T3" fmla="*/ 45 h 45"/>
                  <a:gd name="T4" fmla="*/ 0 w 414"/>
                  <a:gd name="T5" fmla="*/ 0 h 45"/>
                  <a:gd name="T6" fmla="*/ 0 w 414"/>
                  <a:gd name="T7" fmla="*/ 1 h 45"/>
                  <a:gd name="T8" fmla="*/ 414 w 414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5">
                    <a:moveTo>
                      <a:pt x="414" y="45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5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6" name="Freeform 504"/>
              <p:cNvSpPr/>
              <p:nvPr/>
            </p:nvSpPr>
            <p:spPr bwMode="auto">
              <a:xfrm>
                <a:off x="5120" y="135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7" name="Freeform 505"/>
              <p:cNvSpPr/>
              <p:nvPr/>
            </p:nvSpPr>
            <p:spPr bwMode="auto">
              <a:xfrm>
                <a:off x="5120" y="135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8" name="Freeform 506"/>
              <p:cNvSpPr/>
              <p:nvPr/>
            </p:nvSpPr>
            <p:spPr bwMode="auto">
              <a:xfrm>
                <a:off x="5123" y="133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9" name="Freeform 507"/>
              <p:cNvSpPr/>
              <p:nvPr/>
            </p:nvSpPr>
            <p:spPr bwMode="auto">
              <a:xfrm>
                <a:off x="5123" y="133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0" name="Freeform 508"/>
              <p:cNvSpPr/>
              <p:nvPr/>
            </p:nvSpPr>
            <p:spPr bwMode="auto">
              <a:xfrm>
                <a:off x="5126" y="1304"/>
                <a:ext cx="414" cy="48"/>
              </a:xfrm>
              <a:custGeom>
                <a:avLst/>
                <a:gdLst>
                  <a:gd name="T0" fmla="*/ 414 w 414"/>
                  <a:gd name="T1" fmla="*/ 48 h 48"/>
                  <a:gd name="T2" fmla="*/ 414 w 414"/>
                  <a:gd name="T3" fmla="*/ 46 h 48"/>
                  <a:gd name="T4" fmla="*/ 1 w 414"/>
                  <a:gd name="T5" fmla="*/ 0 h 48"/>
                  <a:gd name="T6" fmla="*/ 0 w 414"/>
                  <a:gd name="T7" fmla="*/ 2 h 48"/>
                  <a:gd name="T8" fmla="*/ 414 w 414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8">
                    <a:moveTo>
                      <a:pt x="414" y="48"/>
                    </a:moveTo>
                    <a:lnTo>
                      <a:pt x="414" y="46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414" y="4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1" name="Freeform 509"/>
              <p:cNvSpPr/>
              <p:nvPr/>
            </p:nvSpPr>
            <p:spPr bwMode="auto">
              <a:xfrm>
                <a:off x="5126" y="1304"/>
                <a:ext cx="414" cy="48"/>
              </a:xfrm>
              <a:custGeom>
                <a:avLst/>
                <a:gdLst>
                  <a:gd name="T0" fmla="*/ 414 w 414"/>
                  <a:gd name="T1" fmla="*/ 48 h 48"/>
                  <a:gd name="T2" fmla="*/ 414 w 414"/>
                  <a:gd name="T3" fmla="*/ 46 h 48"/>
                  <a:gd name="T4" fmla="*/ 1 w 414"/>
                  <a:gd name="T5" fmla="*/ 0 h 48"/>
                  <a:gd name="T6" fmla="*/ 0 w 414"/>
                  <a:gd name="T7" fmla="*/ 2 h 48"/>
                  <a:gd name="T8" fmla="*/ 414 w 414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8">
                    <a:moveTo>
                      <a:pt x="414" y="48"/>
                    </a:moveTo>
                    <a:lnTo>
                      <a:pt x="414" y="46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414" y="4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2" name="Freeform 510"/>
              <p:cNvSpPr/>
              <p:nvPr/>
            </p:nvSpPr>
            <p:spPr bwMode="auto">
              <a:xfrm>
                <a:off x="5208" y="1288"/>
                <a:ext cx="336" cy="38"/>
              </a:xfrm>
              <a:custGeom>
                <a:avLst/>
                <a:gdLst>
                  <a:gd name="T0" fmla="*/ 335 w 336"/>
                  <a:gd name="T1" fmla="*/ 38 h 38"/>
                  <a:gd name="T2" fmla="*/ 336 w 336"/>
                  <a:gd name="T3" fmla="*/ 37 h 38"/>
                  <a:gd name="T4" fmla="*/ 2 w 336"/>
                  <a:gd name="T5" fmla="*/ 0 h 38"/>
                  <a:gd name="T6" fmla="*/ 0 w 336"/>
                  <a:gd name="T7" fmla="*/ 2 h 38"/>
                  <a:gd name="T8" fmla="*/ 335 w 336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6" h="38">
                    <a:moveTo>
                      <a:pt x="335" y="38"/>
                    </a:moveTo>
                    <a:lnTo>
                      <a:pt x="336" y="37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335" y="3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3" name="Freeform 512"/>
              <p:cNvSpPr/>
              <p:nvPr/>
            </p:nvSpPr>
            <p:spPr bwMode="auto">
              <a:xfrm>
                <a:off x="4890" y="2044"/>
                <a:ext cx="405" cy="405"/>
              </a:xfrm>
              <a:custGeom>
                <a:avLst/>
                <a:gdLst>
                  <a:gd name="T0" fmla="*/ 280 w 299"/>
                  <a:gd name="T1" fmla="*/ 114 h 300"/>
                  <a:gd name="T2" fmla="*/ 186 w 299"/>
                  <a:gd name="T3" fmla="*/ 280 h 300"/>
                  <a:gd name="T4" fmla="*/ 19 w 299"/>
                  <a:gd name="T5" fmla="*/ 186 h 300"/>
                  <a:gd name="T6" fmla="*/ 113 w 299"/>
                  <a:gd name="T7" fmla="*/ 20 h 300"/>
                  <a:gd name="T8" fmla="*/ 280 w 299"/>
                  <a:gd name="T9" fmla="*/ 114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9" h="300">
                    <a:moveTo>
                      <a:pt x="280" y="114"/>
                    </a:moveTo>
                    <a:cubicBezTo>
                      <a:pt x="299" y="186"/>
                      <a:pt x="257" y="260"/>
                      <a:pt x="186" y="280"/>
                    </a:cubicBezTo>
                    <a:cubicBezTo>
                      <a:pt x="114" y="300"/>
                      <a:pt x="39" y="258"/>
                      <a:pt x="19" y="186"/>
                    </a:cubicBezTo>
                    <a:cubicBezTo>
                      <a:pt x="0" y="114"/>
                      <a:pt x="42" y="40"/>
                      <a:pt x="113" y="20"/>
                    </a:cubicBezTo>
                    <a:cubicBezTo>
                      <a:pt x="185" y="0"/>
                      <a:pt x="260" y="42"/>
                      <a:pt x="280" y="1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4" name="Freeform 513"/>
              <p:cNvSpPr/>
              <p:nvPr/>
            </p:nvSpPr>
            <p:spPr bwMode="auto">
              <a:xfrm>
                <a:off x="4902" y="2056"/>
                <a:ext cx="381" cy="381"/>
              </a:xfrm>
              <a:custGeom>
                <a:avLst/>
                <a:gdLst>
                  <a:gd name="T0" fmla="*/ 263 w 281"/>
                  <a:gd name="T1" fmla="*/ 107 h 282"/>
                  <a:gd name="T2" fmla="*/ 174 w 281"/>
                  <a:gd name="T3" fmla="*/ 263 h 282"/>
                  <a:gd name="T4" fmla="*/ 18 w 281"/>
                  <a:gd name="T5" fmla="*/ 175 h 282"/>
                  <a:gd name="T6" fmla="*/ 107 w 281"/>
                  <a:gd name="T7" fmla="*/ 19 h 282"/>
                  <a:gd name="T8" fmla="*/ 263 w 281"/>
                  <a:gd name="T9" fmla="*/ 107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1" h="282">
                    <a:moveTo>
                      <a:pt x="263" y="107"/>
                    </a:moveTo>
                    <a:cubicBezTo>
                      <a:pt x="281" y="175"/>
                      <a:pt x="242" y="244"/>
                      <a:pt x="174" y="263"/>
                    </a:cubicBezTo>
                    <a:cubicBezTo>
                      <a:pt x="107" y="282"/>
                      <a:pt x="37" y="242"/>
                      <a:pt x="18" y="175"/>
                    </a:cubicBezTo>
                    <a:cubicBezTo>
                      <a:pt x="0" y="107"/>
                      <a:pt x="39" y="38"/>
                      <a:pt x="107" y="19"/>
                    </a:cubicBezTo>
                    <a:cubicBezTo>
                      <a:pt x="174" y="0"/>
                      <a:pt x="244" y="40"/>
                      <a:pt x="263" y="107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5" name="Freeform 514"/>
              <p:cNvSpPr/>
              <p:nvPr/>
            </p:nvSpPr>
            <p:spPr bwMode="auto">
              <a:xfrm>
                <a:off x="5184" y="2166"/>
                <a:ext cx="122" cy="67"/>
              </a:xfrm>
              <a:custGeom>
                <a:avLst/>
                <a:gdLst>
                  <a:gd name="T0" fmla="*/ 86 w 90"/>
                  <a:gd name="T1" fmla="*/ 9 h 50"/>
                  <a:gd name="T2" fmla="*/ 88 w 90"/>
                  <a:gd name="T3" fmla="*/ 18 h 50"/>
                  <a:gd name="T4" fmla="*/ 81 w 90"/>
                  <a:gd name="T5" fmla="*/ 31 h 50"/>
                  <a:gd name="T6" fmla="*/ 17 w 90"/>
                  <a:gd name="T7" fmla="*/ 48 h 50"/>
                  <a:gd name="T8" fmla="*/ 4 w 90"/>
                  <a:gd name="T9" fmla="*/ 41 h 50"/>
                  <a:gd name="T10" fmla="*/ 1 w 90"/>
                  <a:gd name="T11" fmla="*/ 32 h 50"/>
                  <a:gd name="T12" fmla="*/ 9 w 90"/>
                  <a:gd name="T13" fmla="*/ 19 h 50"/>
                  <a:gd name="T14" fmla="*/ 73 w 90"/>
                  <a:gd name="T15" fmla="*/ 2 h 50"/>
                  <a:gd name="T16" fmla="*/ 86 w 90"/>
                  <a:gd name="T17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0" h="50">
                    <a:moveTo>
                      <a:pt x="86" y="9"/>
                    </a:moveTo>
                    <a:cubicBezTo>
                      <a:pt x="88" y="18"/>
                      <a:pt x="88" y="18"/>
                      <a:pt x="88" y="18"/>
                    </a:cubicBezTo>
                    <a:cubicBezTo>
                      <a:pt x="90" y="23"/>
                      <a:pt x="86" y="29"/>
                      <a:pt x="81" y="31"/>
                    </a:cubicBezTo>
                    <a:cubicBezTo>
                      <a:pt x="17" y="48"/>
                      <a:pt x="17" y="48"/>
                      <a:pt x="17" y="48"/>
                    </a:cubicBezTo>
                    <a:cubicBezTo>
                      <a:pt x="11" y="50"/>
                      <a:pt x="5" y="47"/>
                      <a:pt x="4" y="41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0" y="27"/>
                      <a:pt x="3" y="21"/>
                      <a:pt x="9" y="19"/>
                    </a:cubicBezTo>
                    <a:cubicBezTo>
                      <a:pt x="73" y="2"/>
                      <a:pt x="73" y="2"/>
                      <a:pt x="73" y="2"/>
                    </a:cubicBezTo>
                    <a:cubicBezTo>
                      <a:pt x="78" y="0"/>
                      <a:pt x="84" y="3"/>
                      <a:pt x="86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6" name="Freeform 515"/>
              <p:cNvSpPr/>
              <p:nvPr/>
            </p:nvSpPr>
            <p:spPr bwMode="auto">
              <a:xfrm>
                <a:off x="5193" y="2174"/>
                <a:ext cx="105" cy="50"/>
              </a:xfrm>
              <a:custGeom>
                <a:avLst/>
                <a:gdLst>
                  <a:gd name="T0" fmla="*/ 74 w 77"/>
                  <a:gd name="T1" fmla="*/ 6 h 37"/>
                  <a:gd name="T2" fmla="*/ 76 w 77"/>
                  <a:gd name="T3" fmla="*/ 11 h 37"/>
                  <a:gd name="T4" fmla="*/ 71 w 77"/>
                  <a:gd name="T5" fmla="*/ 20 h 37"/>
                  <a:gd name="T6" fmla="*/ 11 w 77"/>
                  <a:gd name="T7" fmla="*/ 36 h 37"/>
                  <a:gd name="T8" fmla="*/ 3 w 77"/>
                  <a:gd name="T9" fmla="*/ 32 h 37"/>
                  <a:gd name="T10" fmla="*/ 1 w 77"/>
                  <a:gd name="T11" fmla="*/ 26 h 37"/>
                  <a:gd name="T12" fmla="*/ 6 w 77"/>
                  <a:gd name="T13" fmla="*/ 18 h 37"/>
                  <a:gd name="T14" fmla="*/ 66 w 77"/>
                  <a:gd name="T15" fmla="*/ 1 h 37"/>
                  <a:gd name="T16" fmla="*/ 74 w 77"/>
                  <a:gd name="T17" fmla="*/ 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7" h="37">
                    <a:moveTo>
                      <a:pt x="74" y="6"/>
                    </a:moveTo>
                    <a:cubicBezTo>
                      <a:pt x="76" y="11"/>
                      <a:pt x="76" y="11"/>
                      <a:pt x="76" y="11"/>
                    </a:cubicBezTo>
                    <a:cubicBezTo>
                      <a:pt x="77" y="15"/>
                      <a:pt x="75" y="19"/>
                      <a:pt x="71" y="20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7" y="37"/>
                      <a:pt x="4" y="35"/>
                      <a:pt x="3" y="32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0" y="23"/>
                      <a:pt x="2" y="19"/>
                      <a:pt x="6" y="18"/>
                    </a:cubicBezTo>
                    <a:cubicBezTo>
                      <a:pt x="66" y="1"/>
                      <a:pt x="66" y="1"/>
                      <a:pt x="66" y="1"/>
                    </a:cubicBezTo>
                    <a:cubicBezTo>
                      <a:pt x="69" y="0"/>
                      <a:pt x="73" y="2"/>
                      <a:pt x="74" y="6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7" name="Freeform 516"/>
              <p:cNvSpPr/>
              <p:nvPr/>
            </p:nvSpPr>
            <p:spPr bwMode="auto">
              <a:xfrm>
                <a:off x="4932" y="2087"/>
                <a:ext cx="321" cy="319"/>
              </a:xfrm>
              <a:custGeom>
                <a:avLst/>
                <a:gdLst>
                  <a:gd name="T0" fmla="*/ 221 w 237"/>
                  <a:gd name="T1" fmla="*/ 90 h 236"/>
                  <a:gd name="T2" fmla="*/ 147 w 237"/>
                  <a:gd name="T3" fmla="*/ 220 h 236"/>
                  <a:gd name="T4" fmla="*/ 16 w 237"/>
                  <a:gd name="T5" fmla="*/ 146 h 236"/>
                  <a:gd name="T6" fmla="*/ 90 w 237"/>
                  <a:gd name="T7" fmla="*/ 16 h 236"/>
                  <a:gd name="T8" fmla="*/ 221 w 237"/>
                  <a:gd name="T9" fmla="*/ 9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7" h="236">
                    <a:moveTo>
                      <a:pt x="221" y="90"/>
                    </a:moveTo>
                    <a:cubicBezTo>
                      <a:pt x="237" y="146"/>
                      <a:pt x="203" y="205"/>
                      <a:pt x="147" y="220"/>
                    </a:cubicBezTo>
                    <a:cubicBezTo>
                      <a:pt x="90" y="236"/>
                      <a:pt x="32" y="203"/>
                      <a:pt x="16" y="146"/>
                    </a:cubicBezTo>
                    <a:cubicBezTo>
                      <a:pt x="0" y="90"/>
                      <a:pt x="34" y="31"/>
                      <a:pt x="90" y="16"/>
                    </a:cubicBezTo>
                    <a:cubicBezTo>
                      <a:pt x="147" y="0"/>
                      <a:pt x="205" y="33"/>
                      <a:pt x="221" y="9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8" name="Freeform 517"/>
              <p:cNvSpPr/>
              <p:nvPr/>
            </p:nvSpPr>
            <p:spPr bwMode="auto">
              <a:xfrm>
                <a:off x="4948" y="2103"/>
                <a:ext cx="289" cy="287"/>
              </a:xfrm>
              <a:custGeom>
                <a:avLst/>
                <a:gdLst>
                  <a:gd name="T0" fmla="*/ 199 w 213"/>
                  <a:gd name="T1" fmla="*/ 80 h 212"/>
                  <a:gd name="T2" fmla="*/ 132 w 213"/>
                  <a:gd name="T3" fmla="*/ 198 h 212"/>
                  <a:gd name="T4" fmla="*/ 14 w 213"/>
                  <a:gd name="T5" fmla="*/ 132 h 212"/>
                  <a:gd name="T6" fmla="*/ 81 w 213"/>
                  <a:gd name="T7" fmla="*/ 14 h 212"/>
                  <a:gd name="T8" fmla="*/ 199 w 213"/>
                  <a:gd name="T9" fmla="*/ 8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212">
                    <a:moveTo>
                      <a:pt x="199" y="80"/>
                    </a:moveTo>
                    <a:cubicBezTo>
                      <a:pt x="213" y="131"/>
                      <a:pt x="183" y="184"/>
                      <a:pt x="132" y="198"/>
                    </a:cubicBezTo>
                    <a:cubicBezTo>
                      <a:pt x="81" y="212"/>
                      <a:pt x="28" y="182"/>
                      <a:pt x="14" y="132"/>
                    </a:cubicBezTo>
                    <a:cubicBezTo>
                      <a:pt x="0" y="81"/>
                      <a:pt x="30" y="28"/>
                      <a:pt x="81" y="14"/>
                    </a:cubicBezTo>
                    <a:cubicBezTo>
                      <a:pt x="132" y="0"/>
                      <a:pt x="185" y="29"/>
                      <a:pt x="199" y="80"/>
                    </a:cubicBezTo>
                    <a:close/>
                  </a:path>
                </a:pathLst>
              </a:cu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9" name="Freeform 520"/>
              <p:cNvSpPr/>
              <p:nvPr/>
            </p:nvSpPr>
            <p:spPr bwMode="auto">
              <a:xfrm>
                <a:off x="5314" y="2287"/>
                <a:ext cx="507" cy="454"/>
              </a:xfrm>
              <a:custGeom>
                <a:avLst/>
                <a:gdLst>
                  <a:gd name="T0" fmla="*/ 75 w 374"/>
                  <a:gd name="T1" fmla="*/ 24 h 336"/>
                  <a:gd name="T2" fmla="*/ 12 w 374"/>
                  <a:gd name="T3" fmla="*/ 125 h 336"/>
                  <a:gd name="T4" fmla="*/ 32 w 374"/>
                  <a:gd name="T5" fmla="*/ 188 h 336"/>
                  <a:gd name="T6" fmla="*/ 236 w 374"/>
                  <a:gd name="T7" fmla="*/ 321 h 336"/>
                  <a:gd name="T8" fmla="*/ 299 w 374"/>
                  <a:gd name="T9" fmla="*/ 313 h 336"/>
                  <a:gd name="T10" fmla="*/ 362 w 374"/>
                  <a:gd name="T11" fmla="*/ 211 h 336"/>
                  <a:gd name="T12" fmla="*/ 342 w 374"/>
                  <a:gd name="T13" fmla="*/ 148 h 336"/>
                  <a:gd name="T14" fmla="*/ 138 w 374"/>
                  <a:gd name="T15" fmla="*/ 15 h 336"/>
                  <a:gd name="T16" fmla="*/ 75 w 374"/>
                  <a:gd name="T17" fmla="*/ 24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4" h="336">
                    <a:moveTo>
                      <a:pt x="75" y="24"/>
                    </a:moveTo>
                    <a:cubicBezTo>
                      <a:pt x="12" y="125"/>
                      <a:pt x="12" y="125"/>
                      <a:pt x="12" y="125"/>
                    </a:cubicBezTo>
                    <a:cubicBezTo>
                      <a:pt x="0" y="145"/>
                      <a:pt x="9" y="173"/>
                      <a:pt x="32" y="188"/>
                    </a:cubicBezTo>
                    <a:cubicBezTo>
                      <a:pt x="236" y="321"/>
                      <a:pt x="236" y="321"/>
                      <a:pt x="236" y="321"/>
                    </a:cubicBezTo>
                    <a:cubicBezTo>
                      <a:pt x="259" y="336"/>
                      <a:pt x="287" y="332"/>
                      <a:pt x="299" y="313"/>
                    </a:cubicBezTo>
                    <a:cubicBezTo>
                      <a:pt x="362" y="211"/>
                      <a:pt x="362" y="211"/>
                      <a:pt x="362" y="211"/>
                    </a:cubicBezTo>
                    <a:cubicBezTo>
                      <a:pt x="374" y="191"/>
                      <a:pt x="365" y="163"/>
                      <a:pt x="342" y="148"/>
                    </a:cubicBezTo>
                    <a:cubicBezTo>
                      <a:pt x="138" y="15"/>
                      <a:pt x="138" y="15"/>
                      <a:pt x="138" y="15"/>
                    </a:cubicBezTo>
                    <a:cubicBezTo>
                      <a:pt x="115" y="0"/>
                      <a:pt x="87" y="4"/>
                      <a:pt x="75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0" name="Freeform 521"/>
              <p:cNvSpPr/>
              <p:nvPr/>
            </p:nvSpPr>
            <p:spPr bwMode="auto">
              <a:xfrm>
                <a:off x="5365" y="2367"/>
                <a:ext cx="40" cy="58"/>
              </a:xfrm>
              <a:custGeom>
                <a:avLst/>
                <a:gdLst>
                  <a:gd name="T0" fmla="*/ 24 w 29"/>
                  <a:gd name="T1" fmla="*/ 1 h 43"/>
                  <a:gd name="T2" fmla="*/ 1 w 29"/>
                  <a:gd name="T3" fmla="*/ 39 h 43"/>
                  <a:gd name="T4" fmla="*/ 2 w 29"/>
                  <a:gd name="T5" fmla="*/ 42 h 43"/>
                  <a:gd name="T6" fmla="*/ 5 w 29"/>
                  <a:gd name="T7" fmla="*/ 42 h 43"/>
                  <a:gd name="T8" fmla="*/ 29 w 29"/>
                  <a:gd name="T9" fmla="*/ 4 h 43"/>
                  <a:gd name="T10" fmla="*/ 28 w 29"/>
                  <a:gd name="T11" fmla="*/ 1 h 43"/>
                  <a:gd name="T12" fmla="*/ 24 w 29"/>
                  <a:gd name="T13" fmla="*/ 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43">
                    <a:moveTo>
                      <a:pt x="24" y="1"/>
                    </a:moveTo>
                    <a:cubicBezTo>
                      <a:pt x="1" y="39"/>
                      <a:pt x="1" y="39"/>
                      <a:pt x="1" y="39"/>
                    </a:cubicBezTo>
                    <a:cubicBezTo>
                      <a:pt x="0" y="40"/>
                      <a:pt x="1" y="42"/>
                      <a:pt x="2" y="42"/>
                    </a:cubicBezTo>
                    <a:cubicBezTo>
                      <a:pt x="3" y="43"/>
                      <a:pt x="5" y="43"/>
                      <a:pt x="5" y="42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3"/>
                      <a:pt x="29" y="2"/>
                      <a:pt x="28" y="1"/>
                    </a:cubicBezTo>
                    <a:cubicBezTo>
                      <a:pt x="26" y="0"/>
                      <a:pt x="25" y="0"/>
                      <a:pt x="24" y="1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1" name="Freeform 522"/>
              <p:cNvSpPr/>
              <p:nvPr/>
            </p:nvSpPr>
            <p:spPr bwMode="auto">
              <a:xfrm>
                <a:off x="5734" y="2620"/>
                <a:ext cx="23" cy="21"/>
              </a:xfrm>
              <a:custGeom>
                <a:avLst/>
                <a:gdLst>
                  <a:gd name="T0" fmla="*/ 12 w 17"/>
                  <a:gd name="T1" fmla="*/ 2 h 16"/>
                  <a:gd name="T2" fmla="*/ 15 w 17"/>
                  <a:gd name="T3" fmla="*/ 12 h 16"/>
                  <a:gd name="T4" fmla="*/ 5 w 17"/>
                  <a:gd name="T5" fmla="*/ 14 h 16"/>
                  <a:gd name="T6" fmla="*/ 2 w 17"/>
                  <a:gd name="T7" fmla="*/ 4 h 16"/>
                  <a:gd name="T8" fmla="*/ 12 w 17"/>
                  <a:gd name="T9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6">
                    <a:moveTo>
                      <a:pt x="12" y="2"/>
                    </a:moveTo>
                    <a:cubicBezTo>
                      <a:pt x="16" y="5"/>
                      <a:pt x="17" y="9"/>
                      <a:pt x="15" y="12"/>
                    </a:cubicBezTo>
                    <a:cubicBezTo>
                      <a:pt x="13" y="16"/>
                      <a:pt x="9" y="16"/>
                      <a:pt x="5" y="14"/>
                    </a:cubicBezTo>
                    <a:cubicBezTo>
                      <a:pt x="1" y="11"/>
                      <a:pt x="0" y="7"/>
                      <a:pt x="2" y="4"/>
                    </a:cubicBezTo>
                    <a:cubicBezTo>
                      <a:pt x="4" y="1"/>
                      <a:pt x="8" y="0"/>
                      <a:pt x="12" y="2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2" name="Freeform 523"/>
              <p:cNvSpPr/>
              <p:nvPr/>
            </p:nvSpPr>
            <p:spPr bwMode="auto">
              <a:xfrm>
                <a:off x="5344" y="2309"/>
                <a:ext cx="443" cy="208"/>
              </a:xfrm>
              <a:custGeom>
                <a:avLst/>
                <a:gdLst>
                  <a:gd name="T0" fmla="*/ 443 w 443"/>
                  <a:gd name="T1" fmla="*/ 208 h 208"/>
                  <a:gd name="T2" fmla="*/ 124 w 443"/>
                  <a:gd name="T3" fmla="*/ 0 h 208"/>
                  <a:gd name="T4" fmla="*/ 123 w 443"/>
                  <a:gd name="T5" fmla="*/ 1 h 208"/>
                  <a:gd name="T6" fmla="*/ 0 w 443"/>
                  <a:gd name="T7" fmla="*/ 200 h 208"/>
                  <a:gd name="T8" fmla="*/ 1 w 443"/>
                  <a:gd name="T9" fmla="*/ 201 h 208"/>
                  <a:gd name="T10" fmla="*/ 4 w 443"/>
                  <a:gd name="T11" fmla="*/ 203 h 208"/>
                  <a:gd name="T12" fmla="*/ 443 w 443"/>
                  <a:gd name="T13" fmla="*/ 208 h 208"/>
                  <a:gd name="T14" fmla="*/ 443 w 443"/>
                  <a:gd name="T15" fmla="*/ 208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3" h="208">
                    <a:moveTo>
                      <a:pt x="443" y="208"/>
                    </a:moveTo>
                    <a:lnTo>
                      <a:pt x="124" y="0"/>
                    </a:lnTo>
                    <a:lnTo>
                      <a:pt x="123" y="1"/>
                    </a:lnTo>
                    <a:lnTo>
                      <a:pt x="0" y="200"/>
                    </a:lnTo>
                    <a:lnTo>
                      <a:pt x="1" y="201"/>
                    </a:lnTo>
                    <a:lnTo>
                      <a:pt x="4" y="203"/>
                    </a:lnTo>
                    <a:lnTo>
                      <a:pt x="443" y="208"/>
                    </a:lnTo>
                    <a:lnTo>
                      <a:pt x="443" y="208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3" name="Freeform 524"/>
              <p:cNvSpPr/>
              <p:nvPr/>
            </p:nvSpPr>
            <p:spPr bwMode="auto">
              <a:xfrm>
                <a:off x="5348" y="2512"/>
                <a:ext cx="439" cy="205"/>
              </a:xfrm>
              <a:custGeom>
                <a:avLst/>
                <a:gdLst>
                  <a:gd name="T0" fmla="*/ 317 w 439"/>
                  <a:gd name="T1" fmla="*/ 205 h 205"/>
                  <a:gd name="T2" fmla="*/ 439 w 439"/>
                  <a:gd name="T3" fmla="*/ 6 h 205"/>
                  <a:gd name="T4" fmla="*/ 439 w 439"/>
                  <a:gd name="T5" fmla="*/ 5 h 205"/>
                  <a:gd name="T6" fmla="*/ 0 w 439"/>
                  <a:gd name="T7" fmla="*/ 0 h 205"/>
                  <a:gd name="T8" fmla="*/ 316 w 439"/>
                  <a:gd name="T9" fmla="*/ 205 h 205"/>
                  <a:gd name="T10" fmla="*/ 317 w 439"/>
                  <a:gd name="T11" fmla="*/ 205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9" h="205">
                    <a:moveTo>
                      <a:pt x="317" y="205"/>
                    </a:moveTo>
                    <a:lnTo>
                      <a:pt x="439" y="6"/>
                    </a:lnTo>
                    <a:lnTo>
                      <a:pt x="439" y="5"/>
                    </a:lnTo>
                    <a:lnTo>
                      <a:pt x="0" y="0"/>
                    </a:lnTo>
                    <a:lnTo>
                      <a:pt x="316" y="205"/>
                    </a:lnTo>
                    <a:lnTo>
                      <a:pt x="317" y="205"/>
                    </a:lnTo>
                    <a:close/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4" name="Freeform 525"/>
              <p:cNvSpPr/>
              <p:nvPr/>
            </p:nvSpPr>
            <p:spPr bwMode="auto">
              <a:xfrm>
                <a:off x="4936" y="3912"/>
                <a:ext cx="301" cy="353"/>
              </a:xfrm>
              <a:custGeom>
                <a:avLst/>
                <a:gdLst>
                  <a:gd name="T0" fmla="*/ 172 w 222"/>
                  <a:gd name="T1" fmla="*/ 39 h 261"/>
                  <a:gd name="T2" fmla="*/ 130 w 222"/>
                  <a:gd name="T3" fmla="*/ 95 h 261"/>
                  <a:gd name="T4" fmla="*/ 142 w 222"/>
                  <a:gd name="T5" fmla="*/ 23 h 261"/>
                  <a:gd name="T6" fmla="*/ 122 w 222"/>
                  <a:gd name="T7" fmla="*/ 5 h 261"/>
                  <a:gd name="T8" fmla="*/ 105 w 222"/>
                  <a:gd name="T9" fmla="*/ 36 h 261"/>
                  <a:gd name="T10" fmla="*/ 85 w 222"/>
                  <a:gd name="T11" fmla="*/ 86 h 261"/>
                  <a:gd name="T12" fmla="*/ 71 w 222"/>
                  <a:gd name="T13" fmla="*/ 22 h 261"/>
                  <a:gd name="T14" fmla="*/ 41 w 222"/>
                  <a:gd name="T15" fmla="*/ 114 h 261"/>
                  <a:gd name="T16" fmla="*/ 0 w 222"/>
                  <a:gd name="T17" fmla="*/ 217 h 261"/>
                  <a:gd name="T18" fmla="*/ 57 w 222"/>
                  <a:gd name="T19" fmla="*/ 261 h 261"/>
                  <a:gd name="T20" fmla="*/ 66 w 222"/>
                  <a:gd name="T21" fmla="*/ 253 h 261"/>
                  <a:gd name="T22" fmla="*/ 189 w 222"/>
                  <a:gd name="T23" fmla="*/ 204 h 261"/>
                  <a:gd name="T24" fmla="*/ 164 w 222"/>
                  <a:gd name="T25" fmla="*/ 173 h 261"/>
                  <a:gd name="T26" fmla="*/ 127 w 222"/>
                  <a:gd name="T27" fmla="*/ 184 h 261"/>
                  <a:gd name="T28" fmla="*/ 184 w 222"/>
                  <a:gd name="T29" fmla="*/ 91 h 261"/>
                  <a:gd name="T30" fmla="*/ 172 w 222"/>
                  <a:gd name="T31" fmla="*/ 39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2" h="261">
                    <a:moveTo>
                      <a:pt x="172" y="39"/>
                    </a:moveTo>
                    <a:cubicBezTo>
                      <a:pt x="161" y="59"/>
                      <a:pt x="127" y="106"/>
                      <a:pt x="130" y="95"/>
                    </a:cubicBezTo>
                    <a:cubicBezTo>
                      <a:pt x="139" y="51"/>
                      <a:pt x="142" y="34"/>
                      <a:pt x="142" y="23"/>
                    </a:cubicBezTo>
                    <a:cubicBezTo>
                      <a:pt x="143" y="8"/>
                      <a:pt x="132" y="0"/>
                      <a:pt x="122" y="5"/>
                    </a:cubicBezTo>
                    <a:cubicBezTo>
                      <a:pt x="115" y="8"/>
                      <a:pt x="108" y="20"/>
                      <a:pt x="105" y="36"/>
                    </a:cubicBezTo>
                    <a:cubicBezTo>
                      <a:pt x="98" y="73"/>
                      <a:pt x="85" y="86"/>
                      <a:pt x="85" y="86"/>
                    </a:cubicBezTo>
                    <a:cubicBezTo>
                      <a:pt x="85" y="86"/>
                      <a:pt x="103" y="2"/>
                      <a:pt x="71" y="22"/>
                    </a:cubicBezTo>
                    <a:cubicBezTo>
                      <a:pt x="64" y="26"/>
                      <a:pt x="41" y="114"/>
                      <a:pt x="41" y="114"/>
                    </a:cubicBezTo>
                    <a:cubicBezTo>
                      <a:pt x="26" y="155"/>
                      <a:pt x="13" y="173"/>
                      <a:pt x="0" y="217"/>
                    </a:cubicBezTo>
                    <a:cubicBezTo>
                      <a:pt x="21" y="229"/>
                      <a:pt x="39" y="245"/>
                      <a:pt x="57" y="261"/>
                    </a:cubicBezTo>
                    <a:cubicBezTo>
                      <a:pt x="63" y="256"/>
                      <a:pt x="66" y="253"/>
                      <a:pt x="66" y="253"/>
                    </a:cubicBezTo>
                    <a:cubicBezTo>
                      <a:pt x="66" y="253"/>
                      <a:pt x="145" y="208"/>
                      <a:pt x="189" y="204"/>
                    </a:cubicBezTo>
                    <a:cubicBezTo>
                      <a:pt x="189" y="204"/>
                      <a:pt x="205" y="168"/>
                      <a:pt x="164" y="173"/>
                    </a:cubicBezTo>
                    <a:cubicBezTo>
                      <a:pt x="140" y="175"/>
                      <a:pt x="131" y="180"/>
                      <a:pt x="127" y="184"/>
                    </a:cubicBezTo>
                    <a:cubicBezTo>
                      <a:pt x="135" y="171"/>
                      <a:pt x="160" y="129"/>
                      <a:pt x="184" y="91"/>
                    </a:cubicBezTo>
                    <a:cubicBezTo>
                      <a:pt x="222" y="28"/>
                      <a:pt x="191" y="6"/>
                      <a:pt x="172" y="39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5" name="Freeform 526"/>
              <p:cNvSpPr/>
              <p:nvPr/>
            </p:nvSpPr>
            <p:spPr bwMode="auto">
              <a:xfrm>
                <a:off x="5586" y="3944"/>
                <a:ext cx="335" cy="338"/>
              </a:xfrm>
              <a:custGeom>
                <a:avLst/>
                <a:gdLst>
                  <a:gd name="T0" fmla="*/ 51 w 247"/>
                  <a:gd name="T1" fmla="*/ 47 h 250"/>
                  <a:gd name="T2" fmla="*/ 101 w 247"/>
                  <a:gd name="T3" fmla="*/ 96 h 250"/>
                  <a:gd name="T4" fmla="*/ 78 w 247"/>
                  <a:gd name="T5" fmla="*/ 27 h 250"/>
                  <a:gd name="T6" fmla="*/ 96 w 247"/>
                  <a:gd name="T7" fmla="*/ 6 h 250"/>
                  <a:gd name="T8" fmla="*/ 117 w 247"/>
                  <a:gd name="T9" fmla="*/ 34 h 250"/>
                  <a:gd name="T10" fmla="*/ 144 w 247"/>
                  <a:gd name="T11" fmla="*/ 81 h 250"/>
                  <a:gd name="T12" fmla="*/ 149 w 247"/>
                  <a:gd name="T13" fmla="*/ 15 h 250"/>
                  <a:gd name="T14" fmla="*/ 192 w 247"/>
                  <a:gd name="T15" fmla="*/ 102 h 250"/>
                  <a:gd name="T16" fmla="*/ 247 w 247"/>
                  <a:gd name="T17" fmla="*/ 198 h 250"/>
                  <a:gd name="T18" fmla="*/ 197 w 247"/>
                  <a:gd name="T19" fmla="*/ 250 h 250"/>
                  <a:gd name="T20" fmla="*/ 187 w 247"/>
                  <a:gd name="T21" fmla="*/ 243 h 250"/>
                  <a:gd name="T22" fmla="*/ 58 w 247"/>
                  <a:gd name="T23" fmla="*/ 212 h 250"/>
                  <a:gd name="T24" fmla="*/ 78 w 247"/>
                  <a:gd name="T25" fmla="*/ 178 h 250"/>
                  <a:gd name="T26" fmla="*/ 117 w 247"/>
                  <a:gd name="T27" fmla="*/ 184 h 250"/>
                  <a:gd name="T28" fmla="*/ 47 w 247"/>
                  <a:gd name="T29" fmla="*/ 99 h 250"/>
                  <a:gd name="T30" fmla="*/ 51 w 247"/>
                  <a:gd name="T31" fmla="*/ 47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7" h="250">
                    <a:moveTo>
                      <a:pt x="51" y="47"/>
                    </a:moveTo>
                    <a:cubicBezTo>
                      <a:pt x="65" y="65"/>
                      <a:pt x="105" y="107"/>
                      <a:pt x="101" y="96"/>
                    </a:cubicBezTo>
                    <a:cubicBezTo>
                      <a:pt x="86" y="54"/>
                      <a:pt x="80" y="37"/>
                      <a:pt x="78" y="27"/>
                    </a:cubicBezTo>
                    <a:cubicBezTo>
                      <a:pt x="76" y="12"/>
                      <a:pt x="85" y="2"/>
                      <a:pt x="96" y="6"/>
                    </a:cubicBezTo>
                    <a:cubicBezTo>
                      <a:pt x="103" y="8"/>
                      <a:pt x="112" y="18"/>
                      <a:pt x="117" y="34"/>
                    </a:cubicBezTo>
                    <a:cubicBezTo>
                      <a:pt x="130" y="69"/>
                      <a:pt x="144" y="81"/>
                      <a:pt x="144" y="81"/>
                    </a:cubicBezTo>
                    <a:cubicBezTo>
                      <a:pt x="144" y="81"/>
                      <a:pt x="114" y="0"/>
                      <a:pt x="149" y="15"/>
                    </a:cubicBezTo>
                    <a:cubicBezTo>
                      <a:pt x="156" y="18"/>
                      <a:pt x="192" y="102"/>
                      <a:pt x="192" y="102"/>
                    </a:cubicBezTo>
                    <a:cubicBezTo>
                      <a:pt x="213" y="141"/>
                      <a:pt x="228" y="156"/>
                      <a:pt x="247" y="198"/>
                    </a:cubicBezTo>
                    <a:cubicBezTo>
                      <a:pt x="228" y="213"/>
                      <a:pt x="212" y="231"/>
                      <a:pt x="197" y="250"/>
                    </a:cubicBezTo>
                    <a:cubicBezTo>
                      <a:pt x="191" y="246"/>
                      <a:pt x="187" y="243"/>
                      <a:pt x="187" y="243"/>
                    </a:cubicBezTo>
                    <a:cubicBezTo>
                      <a:pt x="187" y="243"/>
                      <a:pt x="102" y="210"/>
                      <a:pt x="58" y="212"/>
                    </a:cubicBezTo>
                    <a:cubicBezTo>
                      <a:pt x="58" y="212"/>
                      <a:pt x="38" y="179"/>
                      <a:pt x="78" y="178"/>
                    </a:cubicBezTo>
                    <a:cubicBezTo>
                      <a:pt x="102" y="177"/>
                      <a:pt x="112" y="181"/>
                      <a:pt x="117" y="184"/>
                    </a:cubicBezTo>
                    <a:cubicBezTo>
                      <a:pt x="107" y="172"/>
                      <a:pt x="76" y="134"/>
                      <a:pt x="47" y="99"/>
                    </a:cubicBezTo>
                    <a:cubicBezTo>
                      <a:pt x="0" y="43"/>
                      <a:pt x="28" y="17"/>
                      <a:pt x="51" y="47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6" name="Freeform 527"/>
              <p:cNvSpPr/>
              <p:nvPr/>
            </p:nvSpPr>
            <p:spPr bwMode="auto">
              <a:xfrm>
                <a:off x="5047" y="4710"/>
                <a:ext cx="961" cy="555"/>
              </a:xfrm>
              <a:custGeom>
                <a:avLst/>
                <a:gdLst>
                  <a:gd name="T0" fmla="*/ 0 w 709"/>
                  <a:gd name="T1" fmla="*/ 190 h 411"/>
                  <a:gd name="T2" fmla="*/ 116 w 709"/>
                  <a:gd name="T3" fmla="*/ 0 h 411"/>
                  <a:gd name="T4" fmla="*/ 622 w 709"/>
                  <a:gd name="T5" fmla="*/ 0 h 411"/>
                  <a:gd name="T6" fmla="*/ 709 w 709"/>
                  <a:gd name="T7" fmla="*/ 245 h 411"/>
                  <a:gd name="T8" fmla="*/ 0 w 709"/>
                  <a:gd name="T9" fmla="*/ 190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9" h="411">
                    <a:moveTo>
                      <a:pt x="0" y="190"/>
                    </a:moveTo>
                    <a:cubicBezTo>
                      <a:pt x="116" y="0"/>
                      <a:pt x="116" y="0"/>
                      <a:pt x="116" y="0"/>
                    </a:cubicBezTo>
                    <a:cubicBezTo>
                      <a:pt x="622" y="0"/>
                      <a:pt x="622" y="0"/>
                      <a:pt x="622" y="0"/>
                    </a:cubicBezTo>
                    <a:cubicBezTo>
                      <a:pt x="709" y="245"/>
                      <a:pt x="709" y="245"/>
                      <a:pt x="709" y="245"/>
                    </a:cubicBezTo>
                    <a:cubicBezTo>
                      <a:pt x="709" y="245"/>
                      <a:pt x="400" y="411"/>
                      <a:pt x="0" y="190"/>
                    </a:cubicBezTo>
                    <a:close/>
                  </a:path>
                </a:pathLst>
              </a:custGeom>
              <a:solidFill>
                <a:srgbClr val="DAD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7" name="Freeform 528"/>
              <p:cNvSpPr/>
              <p:nvPr/>
            </p:nvSpPr>
            <p:spPr bwMode="auto">
              <a:xfrm>
                <a:off x="4331" y="4197"/>
                <a:ext cx="2008" cy="1409"/>
              </a:xfrm>
              <a:custGeom>
                <a:avLst/>
                <a:gdLst>
                  <a:gd name="T0" fmla="*/ 1298 w 1481"/>
                  <a:gd name="T1" fmla="*/ 849 h 1042"/>
                  <a:gd name="T2" fmla="*/ 473 w 1481"/>
                  <a:gd name="T3" fmla="*/ 844 h 1042"/>
                  <a:gd name="T4" fmla="*/ 446 w 1481"/>
                  <a:gd name="T5" fmla="*/ 0 h 1042"/>
                  <a:gd name="T6" fmla="*/ 523 w 1481"/>
                  <a:gd name="T7" fmla="*/ 53 h 1042"/>
                  <a:gd name="T8" fmla="*/ 457 w 1481"/>
                  <a:gd name="T9" fmla="*/ 481 h 1042"/>
                  <a:gd name="T10" fmla="*/ 1282 w 1481"/>
                  <a:gd name="T11" fmla="*/ 454 h 1042"/>
                  <a:gd name="T12" fmla="*/ 1094 w 1481"/>
                  <a:gd name="T13" fmla="*/ 59 h 1042"/>
                  <a:gd name="T14" fmla="*/ 1175 w 1481"/>
                  <a:gd name="T15" fmla="*/ 3 h 1042"/>
                  <a:gd name="T16" fmla="*/ 1468 w 1481"/>
                  <a:gd name="T17" fmla="*/ 525 h 1042"/>
                  <a:gd name="T18" fmla="*/ 1298 w 1481"/>
                  <a:gd name="T19" fmla="*/ 849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81" h="1042">
                    <a:moveTo>
                      <a:pt x="1298" y="849"/>
                    </a:moveTo>
                    <a:cubicBezTo>
                      <a:pt x="1298" y="849"/>
                      <a:pt x="947" y="1042"/>
                      <a:pt x="473" y="844"/>
                    </a:cubicBezTo>
                    <a:cubicBezTo>
                      <a:pt x="0" y="646"/>
                      <a:pt x="446" y="0"/>
                      <a:pt x="446" y="0"/>
                    </a:cubicBezTo>
                    <a:cubicBezTo>
                      <a:pt x="523" y="53"/>
                      <a:pt x="523" y="53"/>
                      <a:pt x="523" y="53"/>
                    </a:cubicBezTo>
                    <a:cubicBezTo>
                      <a:pt x="523" y="53"/>
                      <a:pt x="407" y="383"/>
                      <a:pt x="457" y="481"/>
                    </a:cubicBezTo>
                    <a:cubicBezTo>
                      <a:pt x="540" y="641"/>
                      <a:pt x="1242" y="704"/>
                      <a:pt x="1282" y="454"/>
                    </a:cubicBezTo>
                    <a:cubicBezTo>
                      <a:pt x="1322" y="205"/>
                      <a:pt x="1094" y="59"/>
                      <a:pt x="1094" y="59"/>
                    </a:cubicBezTo>
                    <a:cubicBezTo>
                      <a:pt x="1175" y="3"/>
                      <a:pt x="1175" y="3"/>
                      <a:pt x="1175" y="3"/>
                    </a:cubicBezTo>
                    <a:cubicBezTo>
                      <a:pt x="1175" y="3"/>
                      <a:pt x="1481" y="203"/>
                      <a:pt x="1468" y="525"/>
                    </a:cubicBezTo>
                    <a:cubicBezTo>
                      <a:pt x="1459" y="765"/>
                      <a:pt x="1298" y="849"/>
                      <a:pt x="1298" y="849"/>
                    </a:cubicBezTo>
                    <a:close/>
                  </a:path>
                </a:pathLst>
              </a:custGeom>
              <a:solidFill>
                <a:srgbClr val="E9E7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8" name="Freeform 529"/>
              <p:cNvSpPr/>
              <p:nvPr/>
            </p:nvSpPr>
            <p:spPr bwMode="auto">
              <a:xfrm>
                <a:off x="5426" y="4711"/>
                <a:ext cx="202" cy="481"/>
              </a:xfrm>
              <a:custGeom>
                <a:avLst/>
                <a:gdLst>
                  <a:gd name="T0" fmla="*/ 151 w 202"/>
                  <a:gd name="T1" fmla="*/ 481 h 481"/>
                  <a:gd name="T2" fmla="*/ 202 w 202"/>
                  <a:gd name="T3" fmla="*/ 101 h 481"/>
                  <a:gd name="T4" fmla="*/ 103 w 202"/>
                  <a:gd name="T5" fmla="*/ 0 h 481"/>
                  <a:gd name="T6" fmla="*/ 0 w 202"/>
                  <a:gd name="T7" fmla="*/ 96 h 481"/>
                  <a:gd name="T8" fmla="*/ 45 w 202"/>
                  <a:gd name="T9" fmla="*/ 478 h 481"/>
                  <a:gd name="T10" fmla="*/ 151 w 202"/>
                  <a:gd name="T11" fmla="*/ 481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2" h="481">
                    <a:moveTo>
                      <a:pt x="151" y="481"/>
                    </a:moveTo>
                    <a:lnTo>
                      <a:pt x="202" y="101"/>
                    </a:lnTo>
                    <a:lnTo>
                      <a:pt x="103" y="0"/>
                    </a:lnTo>
                    <a:lnTo>
                      <a:pt x="0" y="96"/>
                    </a:lnTo>
                    <a:lnTo>
                      <a:pt x="45" y="478"/>
                    </a:lnTo>
                    <a:lnTo>
                      <a:pt x="151" y="481"/>
                    </a:lnTo>
                    <a:close/>
                  </a:path>
                </a:pathLst>
              </a:custGeom>
              <a:solidFill>
                <a:srgbClr val="6A5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9" name="Freeform 530"/>
              <p:cNvSpPr/>
              <p:nvPr/>
            </p:nvSpPr>
            <p:spPr bwMode="auto">
              <a:xfrm>
                <a:off x="5215" y="4816"/>
                <a:ext cx="701" cy="886"/>
              </a:xfrm>
              <a:custGeom>
                <a:avLst/>
                <a:gdLst>
                  <a:gd name="T0" fmla="*/ 383 w 517"/>
                  <a:gd name="T1" fmla="*/ 117 h 655"/>
                  <a:gd name="T2" fmla="*/ 309 w 517"/>
                  <a:gd name="T3" fmla="*/ 74 h 655"/>
                  <a:gd name="T4" fmla="*/ 251 w 517"/>
                  <a:gd name="T5" fmla="*/ 103 h 655"/>
                  <a:gd name="T6" fmla="*/ 186 w 517"/>
                  <a:gd name="T7" fmla="*/ 58 h 655"/>
                  <a:gd name="T8" fmla="*/ 40 w 517"/>
                  <a:gd name="T9" fmla="*/ 196 h 655"/>
                  <a:gd name="T10" fmla="*/ 3 w 517"/>
                  <a:gd name="T11" fmla="*/ 392 h 655"/>
                  <a:gd name="T12" fmla="*/ 5 w 517"/>
                  <a:gd name="T13" fmla="*/ 425 h 655"/>
                  <a:gd name="T14" fmla="*/ 35 w 517"/>
                  <a:gd name="T15" fmla="*/ 519 h 655"/>
                  <a:gd name="T16" fmla="*/ 49 w 517"/>
                  <a:gd name="T17" fmla="*/ 531 h 655"/>
                  <a:gd name="T18" fmla="*/ 90 w 517"/>
                  <a:gd name="T19" fmla="*/ 574 h 655"/>
                  <a:gd name="T20" fmla="*/ 419 w 517"/>
                  <a:gd name="T21" fmla="*/ 539 h 655"/>
                  <a:gd name="T22" fmla="*/ 471 w 517"/>
                  <a:gd name="T23" fmla="*/ 397 h 655"/>
                  <a:gd name="T24" fmla="*/ 383 w 517"/>
                  <a:gd name="T25" fmla="*/ 117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7" h="655">
                    <a:moveTo>
                      <a:pt x="383" y="117"/>
                    </a:moveTo>
                    <a:cubicBezTo>
                      <a:pt x="399" y="155"/>
                      <a:pt x="309" y="74"/>
                      <a:pt x="309" y="74"/>
                    </a:cubicBezTo>
                    <a:cubicBezTo>
                      <a:pt x="297" y="39"/>
                      <a:pt x="251" y="103"/>
                      <a:pt x="251" y="103"/>
                    </a:cubicBezTo>
                    <a:cubicBezTo>
                      <a:pt x="251" y="103"/>
                      <a:pt x="228" y="0"/>
                      <a:pt x="186" y="58"/>
                    </a:cubicBezTo>
                    <a:cubicBezTo>
                      <a:pt x="145" y="117"/>
                      <a:pt x="86" y="126"/>
                      <a:pt x="40" y="196"/>
                    </a:cubicBezTo>
                    <a:cubicBezTo>
                      <a:pt x="13" y="236"/>
                      <a:pt x="0" y="319"/>
                      <a:pt x="3" y="392"/>
                    </a:cubicBezTo>
                    <a:cubicBezTo>
                      <a:pt x="3" y="403"/>
                      <a:pt x="4" y="414"/>
                      <a:pt x="5" y="425"/>
                    </a:cubicBezTo>
                    <a:cubicBezTo>
                      <a:pt x="10" y="465"/>
                      <a:pt x="19" y="500"/>
                      <a:pt x="35" y="519"/>
                    </a:cubicBezTo>
                    <a:cubicBezTo>
                      <a:pt x="39" y="525"/>
                      <a:pt x="44" y="529"/>
                      <a:pt x="49" y="531"/>
                    </a:cubicBezTo>
                    <a:cubicBezTo>
                      <a:pt x="60" y="547"/>
                      <a:pt x="74" y="561"/>
                      <a:pt x="90" y="574"/>
                    </a:cubicBezTo>
                    <a:cubicBezTo>
                      <a:pt x="191" y="655"/>
                      <a:pt x="338" y="640"/>
                      <a:pt x="419" y="539"/>
                    </a:cubicBezTo>
                    <a:cubicBezTo>
                      <a:pt x="453" y="497"/>
                      <a:pt x="470" y="447"/>
                      <a:pt x="471" y="397"/>
                    </a:cubicBezTo>
                    <a:cubicBezTo>
                      <a:pt x="517" y="187"/>
                      <a:pt x="383" y="117"/>
                      <a:pt x="383" y="117"/>
                    </a:cubicBezTo>
                    <a:close/>
                  </a:path>
                </a:pathLst>
              </a:custGeom>
              <a:solidFill>
                <a:srgbClr val="342B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0" name="Freeform 531"/>
              <p:cNvSpPr/>
              <p:nvPr/>
            </p:nvSpPr>
            <p:spPr bwMode="auto">
              <a:xfrm>
                <a:off x="1317" y="3981"/>
                <a:ext cx="286" cy="358"/>
              </a:xfrm>
              <a:custGeom>
                <a:avLst/>
                <a:gdLst>
                  <a:gd name="T0" fmla="*/ 162 w 211"/>
                  <a:gd name="T1" fmla="*/ 37 h 265"/>
                  <a:gd name="T2" fmla="*/ 122 w 211"/>
                  <a:gd name="T3" fmla="*/ 96 h 265"/>
                  <a:gd name="T4" fmla="*/ 131 w 211"/>
                  <a:gd name="T5" fmla="*/ 23 h 265"/>
                  <a:gd name="T6" fmla="*/ 110 w 211"/>
                  <a:gd name="T7" fmla="*/ 6 h 265"/>
                  <a:gd name="T8" fmla="*/ 94 w 211"/>
                  <a:gd name="T9" fmla="*/ 38 h 265"/>
                  <a:gd name="T10" fmla="*/ 78 w 211"/>
                  <a:gd name="T11" fmla="*/ 89 h 265"/>
                  <a:gd name="T12" fmla="*/ 59 w 211"/>
                  <a:gd name="T13" fmla="*/ 26 h 265"/>
                  <a:gd name="T14" fmla="*/ 35 w 211"/>
                  <a:gd name="T15" fmla="*/ 119 h 265"/>
                  <a:gd name="T16" fmla="*/ 0 w 211"/>
                  <a:gd name="T17" fmla="*/ 225 h 265"/>
                  <a:gd name="T18" fmla="*/ 60 w 211"/>
                  <a:gd name="T19" fmla="*/ 265 h 265"/>
                  <a:gd name="T20" fmla="*/ 68 w 211"/>
                  <a:gd name="T21" fmla="*/ 257 h 265"/>
                  <a:gd name="T22" fmla="*/ 188 w 211"/>
                  <a:gd name="T23" fmla="*/ 201 h 265"/>
                  <a:gd name="T24" fmla="*/ 162 w 211"/>
                  <a:gd name="T25" fmla="*/ 171 h 265"/>
                  <a:gd name="T26" fmla="*/ 125 w 211"/>
                  <a:gd name="T27" fmla="*/ 184 h 265"/>
                  <a:gd name="T28" fmla="*/ 176 w 211"/>
                  <a:gd name="T29" fmla="*/ 88 h 265"/>
                  <a:gd name="T30" fmla="*/ 162 w 211"/>
                  <a:gd name="T31" fmla="*/ 37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1" h="265">
                    <a:moveTo>
                      <a:pt x="162" y="37"/>
                    </a:moveTo>
                    <a:cubicBezTo>
                      <a:pt x="152" y="58"/>
                      <a:pt x="121" y="107"/>
                      <a:pt x="122" y="96"/>
                    </a:cubicBezTo>
                    <a:cubicBezTo>
                      <a:pt x="129" y="51"/>
                      <a:pt x="131" y="34"/>
                      <a:pt x="131" y="23"/>
                    </a:cubicBezTo>
                    <a:cubicBezTo>
                      <a:pt x="130" y="8"/>
                      <a:pt x="119" y="0"/>
                      <a:pt x="110" y="6"/>
                    </a:cubicBezTo>
                    <a:cubicBezTo>
                      <a:pt x="103" y="10"/>
                      <a:pt x="97" y="21"/>
                      <a:pt x="94" y="38"/>
                    </a:cubicBezTo>
                    <a:cubicBezTo>
                      <a:pt x="89" y="75"/>
                      <a:pt x="78" y="89"/>
                      <a:pt x="78" y="89"/>
                    </a:cubicBezTo>
                    <a:cubicBezTo>
                      <a:pt x="78" y="89"/>
                      <a:pt x="91" y="4"/>
                      <a:pt x="59" y="26"/>
                    </a:cubicBezTo>
                    <a:cubicBezTo>
                      <a:pt x="53" y="30"/>
                      <a:pt x="35" y="119"/>
                      <a:pt x="35" y="119"/>
                    </a:cubicBezTo>
                    <a:cubicBezTo>
                      <a:pt x="22" y="162"/>
                      <a:pt x="10" y="180"/>
                      <a:pt x="0" y="225"/>
                    </a:cubicBezTo>
                    <a:cubicBezTo>
                      <a:pt x="21" y="236"/>
                      <a:pt x="41" y="250"/>
                      <a:pt x="60" y="265"/>
                    </a:cubicBezTo>
                    <a:cubicBezTo>
                      <a:pt x="65" y="260"/>
                      <a:pt x="68" y="257"/>
                      <a:pt x="68" y="257"/>
                    </a:cubicBezTo>
                    <a:cubicBezTo>
                      <a:pt x="68" y="257"/>
                      <a:pt x="144" y="207"/>
                      <a:pt x="188" y="201"/>
                    </a:cubicBezTo>
                    <a:cubicBezTo>
                      <a:pt x="188" y="201"/>
                      <a:pt x="201" y="164"/>
                      <a:pt x="162" y="171"/>
                    </a:cubicBezTo>
                    <a:cubicBezTo>
                      <a:pt x="138" y="175"/>
                      <a:pt x="128" y="181"/>
                      <a:pt x="125" y="184"/>
                    </a:cubicBezTo>
                    <a:cubicBezTo>
                      <a:pt x="132" y="171"/>
                      <a:pt x="155" y="128"/>
                      <a:pt x="176" y="88"/>
                    </a:cubicBezTo>
                    <a:cubicBezTo>
                      <a:pt x="211" y="23"/>
                      <a:pt x="178" y="3"/>
                      <a:pt x="162" y="37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1" name="Freeform 532"/>
              <p:cNvSpPr/>
              <p:nvPr/>
            </p:nvSpPr>
            <p:spPr bwMode="auto">
              <a:xfrm>
                <a:off x="2228" y="4243"/>
                <a:ext cx="337" cy="303"/>
              </a:xfrm>
              <a:custGeom>
                <a:avLst/>
                <a:gdLst>
                  <a:gd name="T0" fmla="*/ 219 w 249"/>
                  <a:gd name="T1" fmla="*/ 111 h 224"/>
                  <a:gd name="T2" fmla="*/ 195 w 249"/>
                  <a:gd name="T3" fmla="*/ 75 h 224"/>
                  <a:gd name="T4" fmla="*/ 194 w 249"/>
                  <a:gd name="T5" fmla="*/ 73 h 224"/>
                  <a:gd name="T6" fmla="*/ 162 w 249"/>
                  <a:gd name="T7" fmla="*/ 62 h 224"/>
                  <a:gd name="T8" fmla="*/ 134 w 249"/>
                  <a:gd name="T9" fmla="*/ 60 h 224"/>
                  <a:gd name="T10" fmla="*/ 102 w 249"/>
                  <a:gd name="T11" fmla="*/ 86 h 224"/>
                  <a:gd name="T12" fmla="*/ 51 w 249"/>
                  <a:gd name="T13" fmla="*/ 28 h 224"/>
                  <a:gd name="T14" fmla="*/ 50 w 249"/>
                  <a:gd name="T15" fmla="*/ 81 h 224"/>
                  <a:gd name="T16" fmla="*/ 100 w 249"/>
                  <a:gd name="T17" fmla="*/ 163 h 224"/>
                  <a:gd name="T18" fmla="*/ 65 w 249"/>
                  <a:gd name="T19" fmla="*/ 182 h 224"/>
                  <a:gd name="T20" fmla="*/ 56 w 249"/>
                  <a:gd name="T21" fmla="*/ 224 h 224"/>
                  <a:gd name="T22" fmla="*/ 198 w 249"/>
                  <a:gd name="T23" fmla="*/ 217 h 224"/>
                  <a:gd name="T24" fmla="*/ 208 w 249"/>
                  <a:gd name="T25" fmla="*/ 222 h 224"/>
                  <a:gd name="T26" fmla="*/ 249 w 249"/>
                  <a:gd name="T27" fmla="*/ 175 h 224"/>
                  <a:gd name="T28" fmla="*/ 219 w 249"/>
                  <a:gd name="T29" fmla="*/ 111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9" h="224">
                    <a:moveTo>
                      <a:pt x="219" y="111"/>
                    </a:moveTo>
                    <a:cubicBezTo>
                      <a:pt x="212" y="100"/>
                      <a:pt x="204" y="89"/>
                      <a:pt x="195" y="75"/>
                    </a:cubicBezTo>
                    <a:cubicBezTo>
                      <a:pt x="195" y="75"/>
                      <a:pt x="195" y="74"/>
                      <a:pt x="194" y="73"/>
                    </a:cubicBezTo>
                    <a:cubicBezTo>
                      <a:pt x="184" y="66"/>
                      <a:pt x="173" y="60"/>
                      <a:pt x="162" y="62"/>
                    </a:cubicBezTo>
                    <a:cubicBezTo>
                      <a:pt x="151" y="63"/>
                      <a:pt x="144" y="61"/>
                      <a:pt x="134" y="60"/>
                    </a:cubicBezTo>
                    <a:cubicBezTo>
                      <a:pt x="110" y="59"/>
                      <a:pt x="104" y="86"/>
                      <a:pt x="102" y="86"/>
                    </a:cubicBezTo>
                    <a:cubicBezTo>
                      <a:pt x="100" y="86"/>
                      <a:pt x="66" y="46"/>
                      <a:pt x="51" y="28"/>
                    </a:cubicBezTo>
                    <a:cubicBezTo>
                      <a:pt x="26" y="0"/>
                      <a:pt x="0" y="27"/>
                      <a:pt x="50" y="81"/>
                    </a:cubicBezTo>
                    <a:cubicBezTo>
                      <a:pt x="81" y="114"/>
                      <a:pt x="89" y="151"/>
                      <a:pt x="100" y="163"/>
                    </a:cubicBezTo>
                    <a:cubicBezTo>
                      <a:pt x="95" y="160"/>
                      <a:pt x="87" y="173"/>
                      <a:pt x="65" y="182"/>
                    </a:cubicBezTo>
                    <a:cubicBezTo>
                      <a:pt x="29" y="196"/>
                      <a:pt x="56" y="224"/>
                      <a:pt x="56" y="224"/>
                    </a:cubicBezTo>
                    <a:cubicBezTo>
                      <a:pt x="105" y="174"/>
                      <a:pt x="198" y="217"/>
                      <a:pt x="198" y="217"/>
                    </a:cubicBezTo>
                    <a:cubicBezTo>
                      <a:pt x="198" y="217"/>
                      <a:pt x="202" y="219"/>
                      <a:pt x="208" y="222"/>
                    </a:cubicBezTo>
                    <a:cubicBezTo>
                      <a:pt x="221" y="206"/>
                      <a:pt x="234" y="189"/>
                      <a:pt x="249" y="175"/>
                    </a:cubicBezTo>
                    <a:cubicBezTo>
                      <a:pt x="239" y="153"/>
                      <a:pt x="229" y="132"/>
                      <a:pt x="219" y="111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2" name="Freeform 533"/>
              <p:cNvSpPr/>
              <p:nvPr/>
            </p:nvSpPr>
            <p:spPr bwMode="auto">
              <a:xfrm>
                <a:off x="1518" y="4711"/>
                <a:ext cx="919" cy="634"/>
              </a:xfrm>
              <a:custGeom>
                <a:avLst/>
                <a:gdLst>
                  <a:gd name="T0" fmla="*/ 0 w 678"/>
                  <a:gd name="T1" fmla="*/ 272 h 469"/>
                  <a:gd name="T2" fmla="*/ 129 w 678"/>
                  <a:gd name="T3" fmla="*/ 0 h 469"/>
                  <a:gd name="T4" fmla="*/ 536 w 678"/>
                  <a:gd name="T5" fmla="*/ 0 h 469"/>
                  <a:gd name="T6" fmla="*/ 678 w 678"/>
                  <a:gd name="T7" fmla="*/ 255 h 469"/>
                  <a:gd name="T8" fmla="*/ 0 w 678"/>
                  <a:gd name="T9" fmla="*/ 272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8" h="469">
                    <a:moveTo>
                      <a:pt x="0" y="272"/>
                    </a:moveTo>
                    <a:cubicBezTo>
                      <a:pt x="129" y="0"/>
                      <a:pt x="129" y="0"/>
                      <a:pt x="129" y="0"/>
                    </a:cubicBezTo>
                    <a:cubicBezTo>
                      <a:pt x="536" y="0"/>
                      <a:pt x="536" y="0"/>
                      <a:pt x="536" y="0"/>
                    </a:cubicBezTo>
                    <a:cubicBezTo>
                      <a:pt x="678" y="255"/>
                      <a:pt x="678" y="255"/>
                      <a:pt x="678" y="255"/>
                    </a:cubicBezTo>
                    <a:cubicBezTo>
                      <a:pt x="678" y="255"/>
                      <a:pt x="412" y="469"/>
                      <a:pt x="0" y="272"/>
                    </a:cubicBezTo>
                    <a:close/>
                  </a:path>
                </a:pathLst>
              </a:custGeom>
              <a:solidFill>
                <a:srgbClr val="D2D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3" name="Freeform 534"/>
              <p:cNvSpPr/>
              <p:nvPr/>
            </p:nvSpPr>
            <p:spPr bwMode="auto">
              <a:xfrm>
                <a:off x="2282" y="4300"/>
                <a:ext cx="110" cy="100"/>
              </a:xfrm>
              <a:custGeom>
                <a:avLst/>
                <a:gdLst>
                  <a:gd name="T0" fmla="*/ 71 w 81"/>
                  <a:gd name="T1" fmla="*/ 5 h 74"/>
                  <a:gd name="T2" fmla="*/ 77 w 81"/>
                  <a:gd name="T3" fmla="*/ 12 h 74"/>
                  <a:gd name="T4" fmla="*/ 76 w 81"/>
                  <a:gd name="T5" fmla="*/ 27 h 74"/>
                  <a:gd name="T6" fmla="*/ 25 w 81"/>
                  <a:gd name="T7" fmla="*/ 70 h 74"/>
                  <a:gd name="T8" fmla="*/ 10 w 81"/>
                  <a:gd name="T9" fmla="*/ 69 h 74"/>
                  <a:gd name="T10" fmla="*/ 4 w 81"/>
                  <a:gd name="T11" fmla="*/ 62 h 74"/>
                  <a:gd name="T12" fmla="*/ 5 w 81"/>
                  <a:gd name="T13" fmla="*/ 47 h 74"/>
                  <a:gd name="T14" fmla="*/ 56 w 81"/>
                  <a:gd name="T15" fmla="*/ 4 h 74"/>
                  <a:gd name="T16" fmla="*/ 71 w 81"/>
                  <a:gd name="T17" fmla="*/ 5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" h="74">
                    <a:moveTo>
                      <a:pt x="71" y="5"/>
                    </a:moveTo>
                    <a:cubicBezTo>
                      <a:pt x="77" y="12"/>
                      <a:pt x="77" y="12"/>
                      <a:pt x="77" y="12"/>
                    </a:cubicBezTo>
                    <a:cubicBezTo>
                      <a:pt x="81" y="17"/>
                      <a:pt x="80" y="23"/>
                      <a:pt x="76" y="27"/>
                    </a:cubicBezTo>
                    <a:cubicBezTo>
                      <a:pt x="25" y="70"/>
                      <a:pt x="25" y="70"/>
                      <a:pt x="25" y="70"/>
                    </a:cubicBezTo>
                    <a:cubicBezTo>
                      <a:pt x="20" y="74"/>
                      <a:pt x="14" y="73"/>
                      <a:pt x="10" y="69"/>
                    </a:cubicBezTo>
                    <a:cubicBezTo>
                      <a:pt x="4" y="62"/>
                      <a:pt x="4" y="62"/>
                      <a:pt x="4" y="62"/>
                    </a:cubicBezTo>
                    <a:cubicBezTo>
                      <a:pt x="0" y="58"/>
                      <a:pt x="1" y="51"/>
                      <a:pt x="5" y="47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61" y="0"/>
                      <a:pt x="67" y="1"/>
                      <a:pt x="71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4" name="Freeform 535"/>
              <p:cNvSpPr/>
              <p:nvPr/>
            </p:nvSpPr>
            <p:spPr bwMode="auto">
              <a:xfrm>
                <a:off x="2293" y="4309"/>
                <a:ext cx="89" cy="82"/>
              </a:xfrm>
              <a:custGeom>
                <a:avLst/>
                <a:gdLst>
                  <a:gd name="T0" fmla="*/ 60 w 66"/>
                  <a:gd name="T1" fmla="*/ 3 h 60"/>
                  <a:gd name="T2" fmla="*/ 64 w 66"/>
                  <a:gd name="T3" fmla="*/ 7 h 60"/>
                  <a:gd name="T4" fmla="*/ 63 w 66"/>
                  <a:gd name="T5" fmla="*/ 17 h 60"/>
                  <a:gd name="T6" fmla="*/ 15 w 66"/>
                  <a:gd name="T7" fmla="*/ 57 h 60"/>
                  <a:gd name="T8" fmla="*/ 6 w 66"/>
                  <a:gd name="T9" fmla="*/ 56 h 60"/>
                  <a:gd name="T10" fmla="*/ 2 w 66"/>
                  <a:gd name="T11" fmla="*/ 52 h 60"/>
                  <a:gd name="T12" fmla="*/ 3 w 66"/>
                  <a:gd name="T13" fmla="*/ 43 h 60"/>
                  <a:gd name="T14" fmla="*/ 51 w 66"/>
                  <a:gd name="T15" fmla="*/ 2 h 60"/>
                  <a:gd name="T16" fmla="*/ 60 w 66"/>
                  <a:gd name="T17" fmla="*/ 3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6" h="60">
                    <a:moveTo>
                      <a:pt x="60" y="3"/>
                    </a:moveTo>
                    <a:cubicBezTo>
                      <a:pt x="64" y="7"/>
                      <a:pt x="64" y="7"/>
                      <a:pt x="64" y="7"/>
                    </a:cubicBezTo>
                    <a:cubicBezTo>
                      <a:pt x="66" y="10"/>
                      <a:pt x="66" y="14"/>
                      <a:pt x="63" y="1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2" y="60"/>
                      <a:pt x="8" y="59"/>
                      <a:pt x="6" y="56"/>
                    </a:cubicBezTo>
                    <a:cubicBezTo>
                      <a:pt x="2" y="52"/>
                      <a:pt x="2" y="52"/>
                      <a:pt x="2" y="52"/>
                    </a:cubicBezTo>
                    <a:cubicBezTo>
                      <a:pt x="0" y="49"/>
                      <a:pt x="0" y="45"/>
                      <a:pt x="3" y="43"/>
                    </a:cubicBezTo>
                    <a:cubicBezTo>
                      <a:pt x="51" y="2"/>
                      <a:pt x="51" y="2"/>
                      <a:pt x="51" y="2"/>
                    </a:cubicBezTo>
                    <a:cubicBezTo>
                      <a:pt x="53" y="0"/>
                      <a:pt x="58" y="0"/>
                      <a:pt x="60" y="3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5" name="Freeform 536"/>
              <p:cNvSpPr/>
              <p:nvPr/>
            </p:nvSpPr>
            <p:spPr bwMode="auto">
              <a:xfrm>
                <a:off x="2056" y="4296"/>
                <a:ext cx="324" cy="323"/>
              </a:xfrm>
              <a:custGeom>
                <a:avLst/>
                <a:gdLst>
                  <a:gd name="T0" fmla="*/ 201 w 239"/>
                  <a:gd name="T1" fmla="*/ 50 h 239"/>
                  <a:gd name="T2" fmla="*/ 189 w 239"/>
                  <a:gd name="T3" fmla="*/ 201 h 239"/>
                  <a:gd name="T4" fmla="*/ 38 w 239"/>
                  <a:gd name="T5" fmla="*/ 189 h 239"/>
                  <a:gd name="T6" fmla="*/ 50 w 239"/>
                  <a:gd name="T7" fmla="*/ 38 h 239"/>
                  <a:gd name="T8" fmla="*/ 201 w 239"/>
                  <a:gd name="T9" fmla="*/ 5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9" h="239">
                    <a:moveTo>
                      <a:pt x="201" y="50"/>
                    </a:moveTo>
                    <a:cubicBezTo>
                      <a:pt x="239" y="95"/>
                      <a:pt x="234" y="163"/>
                      <a:pt x="189" y="201"/>
                    </a:cubicBezTo>
                    <a:cubicBezTo>
                      <a:pt x="143" y="239"/>
                      <a:pt x="76" y="234"/>
                      <a:pt x="38" y="189"/>
                    </a:cubicBezTo>
                    <a:cubicBezTo>
                      <a:pt x="0" y="143"/>
                      <a:pt x="5" y="76"/>
                      <a:pt x="50" y="38"/>
                    </a:cubicBezTo>
                    <a:cubicBezTo>
                      <a:pt x="96" y="0"/>
                      <a:pt x="163" y="5"/>
                      <a:pt x="201" y="5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6" name="Freeform 537"/>
              <p:cNvSpPr/>
              <p:nvPr/>
            </p:nvSpPr>
            <p:spPr bwMode="auto">
              <a:xfrm>
                <a:off x="2072" y="4311"/>
                <a:ext cx="291" cy="292"/>
              </a:xfrm>
              <a:custGeom>
                <a:avLst/>
                <a:gdLst>
                  <a:gd name="T0" fmla="*/ 181 w 215"/>
                  <a:gd name="T1" fmla="*/ 46 h 216"/>
                  <a:gd name="T2" fmla="*/ 170 w 215"/>
                  <a:gd name="T3" fmla="*/ 182 h 216"/>
                  <a:gd name="T4" fmla="*/ 34 w 215"/>
                  <a:gd name="T5" fmla="*/ 171 h 216"/>
                  <a:gd name="T6" fmla="*/ 45 w 215"/>
                  <a:gd name="T7" fmla="*/ 35 h 216"/>
                  <a:gd name="T8" fmla="*/ 181 w 215"/>
                  <a:gd name="T9" fmla="*/ 4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5" h="216">
                    <a:moveTo>
                      <a:pt x="181" y="46"/>
                    </a:moveTo>
                    <a:cubicBezTo>
                      <a:pt x="215" y="87"/>
                      <a:pt x="210" y="148"/>
                      <a:pt x="170" y="182"/>
                    </a:cubicBezTo>
                    <a:cubicBezTo>
                      <a:pt x="129" y="216"/>
                      <a:pt x="68" y="211"/>
                      <a:pt x="34" y="171"/>
                    </a:cubicBezTo>
                    <a:cubicBezTo>
                      <a:pt x="0" y="130"/>
                      <a:pt x="5" y="69"/>
                      <a:pt x="45" y="35"/>
                    </a:cubicBezTo>
                    <a:cubicBezTo>
                      <a:pt x="86" y="0"/>
                      <a:pt x="147" y="6"/>
                      <a:pt x="181" y="46"/>
                    </a:cubicBezTo>
                    <a:close/>
                  </a:path>
                </a:pathLst>
              </a:cu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7" name="Freeform 539"/>
              <p:cNvSpPr/>
              <p:nvPr/>
            </p:nvSpPr>
            <p:spPr bwMode="auto">
              <a:xfrm>
                <a:off x="844" y="4276"/>
                <a:ext cx="1903" cy="1551"/>
              </a:xfrm>
              <a:custGeom>
                <a:avLst/>
                <a:gdLst>
                  <a:gd name="T0" fmla="*/ 392 w 1404"/>
                  <a:gd name="T1" fmla="*/ 466 h 1148"/>
                  <a:gd name="T2" fmla="*/ 429 w 1404"/>
                  <a:gd name="T3" fmla="*/ 49 h 1148"/>
                  <a:gd name="T4" fmla="*/ 349 w 1404"/>
                  <a:gd name="T5" fmla="*/ 0 h 1148"/>
                  <a:gd name="T6" fmla="*/ 425 w 1404"/>
                  <a:gd name="T7" fmla="*/ 842 h 1148"/>
                  <a:gd name="T8" fmla="*/ 1249 w 1404"/>
                  <a:gd name="T9" fmla="*/ 799 h 1148"/>
                  <a:gd name="T10" fmla="*/ 1400 w 1404"/>
                  <a:gd name="T11" fmla="*/ 465 h 1148"/>
                  <a:gd name="T12" fmla="*/ 1265 w 1404"/>
                  <a:gd name="T13" fmla="*/ 126 h 1148"/>
                  <a:gd name="T14" fmla="*/ 1235 w 1404"/>
                  <a:gd name="T15" fmla="*/ 136 h 1148"/>
                  <a:gd name="T16" fmla="*/ 1188 w 1404"/>
                  <a:gd name="T17" fmla="*/ 162 h 1148"/>
                  <a:gd name="T18" fmla="*/ 1167 w 1404"/>
                  <a:gd name="T19" fmla="*/ 181 h 1148"/>
                  <a:gd name="T20" fmla="*/ 1163 w 1404"/>
                  <a:gd name="T21" fmla="*/ 187 h 1148"/>
                  <a:gd name="T22" fmla="*/ 1254 w 1404"/>
                  <a:gd name="T23" fmla="*/ 443 h 1148"/>
                  <a:gd name="T24" fmla="*/ 1174 w 1404"/>
                  <a:gd name="T25" fmla="*/ 589 h 1148"/>
                  <a:gd name="T26" fmla="*/ 971 w 1404"/>
                  <a:gd name="T27" fmla="*/ 373 h 1148"/>
                  <a:gd name="T28" fmla="*/ 882 w 1404"/>
                  <a:gd name="T29" fmla="*/ 399 h 1148"/>
                  <a:gd name="T30" fmla="*/ 984 w 1404"/>
                  <a:gd name="T31" fmla="*/ 667 h 1148"/>
                  <a:gd name="T32" fmla="*/ 671 w 1404"/>
                  <a:gd name="T33" fmla="*/ 807 h 1148"/>
                  <a:gd name="T34" fmla="*/ 648 w 1404"/>
                  <a:gd name="T35" fmla="*/ 519 h 1148"/>
                  <a:gd name="T36" fmla="*/ 750 w 1404"/>
                  <a:gd name="T37" fmla="*/ 394 h 1148"/>
                  <a:gd name="T38" fmla="*/ 652 w 1404"/>
                  <a:gd name="T39" fmla="*/ 365 h 1148"/>
                  <a:gd name="T40" fmla="*/ 497 w 1404"/>
                  <a:gd name="T41" fmla="*/ 594 h 1148"/>
                  <a:gd name="T42" fmla="*/ 392 w 1404"/>
                  <a:gd name="T43" fmla="*/ 466 h 1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404" h="1148">
                    <a:moveTo>
                      <a:pt x="392" y="466"/>
                    </a:moveTo>
                    <a:cubicBezTo>
                      <a:pt x="297" y="281"/>
                      <a:pt x="429" y="49"/>
                      <a:pt x="429" y="49"/>
                    </a:cubicBezTo>
                    <a:cubicBezTo>
                      <a:pt x="349" y="0"/>
                      <a:pt x="349" y="0"/>
                      <a:pt x="349" y="0"/>
                    </a:cubicBezTo>
                    <a:cubicBezTo>
                      <a:pt x="349" y="0"/>
                      <a:pt x="0" y="525"/>
                      <a:pt x="425" y="842"/>
                    </a:cubicBezTo>
                    <a:cubicBezTo>
                      <a:pt x="838" y="1148"/>
                      <a:pt x="1249" y="799"/>
                      <a:pt x="1249" y="799"/>
                    </a:cubicBezTo>
                    <a:cubicBezTo>
                      <a:pt x="1249" y="799"/>
                      <a:pt x="1404" y="705"/>
                      <a:pt x="1400" y="465"/>
                    </a:cubicBezTo>
                    <a:cubicBezTo>
                      <a:pt x="1397" y="324"/>
                      <a:pt x="1334" y="209"/>
                      <a:pt x="1265" y="126"/>
                    </a:cubicBezTo>
                    <a:cubicBezTo>
                      <a:pt x="1255" y="129"/>
                      <a:pt x="1245" y="132"/>
                      <a:pt x="1235" y="136"/>
                    </a:cubicBezTo>
                    <a:cubicBezTo>
                      <a:pt x="1219" y="143"/>
                      <a:pt x="1202" y="151"/>
                      <a:pt x="1188" y="162"/>
                    </a:cubicBezTo>
                    <a:cubicBezTo>
                      <a:pt x="1181" y="168"/>
                      <a:pt x="1173" y="174"/>
                      <a:pt x="1167" y="181"/>
                    </a:cubicBezTo>
                    <a:cubicBezTo>
                      <a:pt x="1165" y="183"/>
                      <a:pt x="1164" y="185"/>
                      <a:pt x="1163" y="187"/>
                    </a:cubicBezTo>
                    <a:cubicBezTo>
                      <a:pt x="1196" y="245"/>
                      <a:pt x="1263" y="355"/>
                      <a:pt x="1254" y="443"/>
                    </a:cubicBezTo>
                    <a:cubicBezTo>
                      <a:pt x="1250" y="485"/>
                      <a:pt x="1211" y="561"/>
                      <a:pt x="1174" y="589"/>
                    </a:cubicBezTo>
                    <a:cubicBezTo>
                      <a:pt x="1146" y="507"/>
                      <a:pt x="1076" y="375"/>
                      <a:pt x="971" y="373"/>
                    </a:cubicBezTo>
                    <a:cubicBezTo>
                      <a:pt x="937" y="372"/>
                      <a:pt x="906" y="385"/>
                      <a:pt x="882" y="399"/>
                    </a:cubicBezTo>
                    <a:cubicBezTo>
                      <a:pt x="882" y="399"/>
                      <a:pt x="1015" y="490"/>
                      <a:pt x="984" y="667"/>
                    </a:cubicBezTo>
                    <a:cubicBezTo>
                      <a:pt x="952" y="844"/>
                      <a:pt x="843" y="961"/>
                      <a:pt x="671" y="807"/>
                    </a:cubicBezTo>
                    <a:cubicBezTo>
                      <a:pt x="671" y="807"/>
                      <a:pt x="600" y="631"/>
                      <a:pt x="648" y="519"/>
                    </a:cubicBezTo>
                    <a:cubicBezTo>
                      <a:pt x="696" y="408"/>
                      <a:pt x="749" y="394"/>
                      <a:pt x="750" y="394"/>
                    </a:cubicBezTo>
                    <a:cubicBezTo>
                      <a:pt x="724" y="375"/>
                      <a:pt x="693" y="363"/>
                      <a:pt x="652" y="365"/>
                    </a:cubicBezTo>
                    <a:cubicBezTo>
                      <a:pt x="558" y="369"/>
                      <a:pt x="493" y="510"/>
                      <a:pt x="497" y="594"/>
                    </a:cubicBezTo>
                    <a:cubicBezTo>
                      <a:pt x="449" y="576"/>
                      <a:pt x="407" y="495"/>
                      <a:pt x="392" y="466"/>
                    </a:cubicBezTo>
                    <a:close/>
                  </a:path>
                </a:pathLst>
              </a:custGeom>
              <a:solidFill>
                <a:srgbClr val="E9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8" name="Freeform 540"/>
              <p:cNvSpPr/>
              <p:nvPr/>
            </p:nvSpPr>
            <p:spPr bwMode="auto">
              <a:xfrm>
                <a:off x="1861" y="4808"/>
                <a:ext cx="178" cy="76"/>
              </a:xfrm>
              <a:custGeom>
                <a:avLst/>
                <a:gdLst>
                  <a:gd name="T0" fmla="*/ 19 w 132"/>
                  <a:gd name="T1" fmla="*/ 17 h 56"/>
                  <a:gd name="T2" fmla="*/ 97 w 132"/>
                  <a:gd name="T3" fmla="*/ 30 h 56"/>
                  <a:gd name="T4" fmla="*/ 132 w 132"/>
                  <a:gd name="T5" fmla="*/ 5 h 56"/>
                  <a:gd name="T6" fmla="*/ 132 w 132"/>
                  <a:gd name="T7" fmla="*/ 5 h 56"/>
                  <a:gd name="T8" fmla="*/ 0 w 132"/>
                  <a:gd name="T9" fmla="*/ 0 h 56"/>
                  <a:gd name="T10" fmla="*/ 19 w 132"/>
                  <a:gd name="T11" fmla="*/ 17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2" h="56">
                    <a:moveTo>
                      <a:pt x="19" y="17"/>
                    </a:moveTo>
                    <a:cubicBezTo>
                      <a:pt x="46" y="56"/>
                      <a:pt x="74" y="51"/>
                      <a:pt x="97" y="30"/>
                    </a:cubicBezTo>
                    <a:cubicBezTo>
                      <a:pt x="105" y="23"/>
                      <a:pt x="117" y="13"/>
                      <a:pt x="132" y="5"/>
                    </a:cubicBezTo>
                    <a:cubicBezTo>
                      <a:pt x="132" y="5"/>
                      <a:pt x="132" y="5"/>
                      <a:pt x="132" y="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" y="5"/>
                      <a:pt x="13" y="11"/>
                      <a:pt x="19" y="17"/>
                    </a:cubicBezTo>
                    <a:close/>
                  </a:path>
                </a:pathLst>
              </a:custGeom>
              <a:solidFill>
                <a:srgbClr val="E9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9" name="Freeform 541"/>
              <p:cNvSpPr/>
              <p:nvPr/>
            </p:nvSpPr>
            <p:spPr bwMode="auto">
              <a:xfrm>
                <a:off x="1657" y="4808"/>
                <a:ext cx="563" cy="767"/>
              </a:xfrm>
              <a:custGeom>
                <a:avLst/>
                <a:gdLst>
                  <a:gd name="T0" fmla="*/ 48 w 415"/>
                  <a:gd name="T1" fmla="*/ 125 h 567"/>
                  <a:gd name="T2" fmla="*/ 71 w 415"/>
                  <a:gd name="T3" fmla="*/ 413 h 567"/>
                  <a:gd name="T4" fmla="*/ 384 w 415"/>
                  <a:gd name="T5" fmla="*/ 273 h 567"/>
                  <a:gd name="T6" fmla="*/ 282 w 415"/>
                  <a:gd name="T7" fmla="*/ 5 h 567"/>
                  <a:gd name="T8" fmla="*/ 247 w 415"/>
                  <a:gd name="T9" fmla="*/ 30 h 567"/>
                  <a:gd name="T10" fmla="*/ 169 w 415"/>
                  <a:gd name="T11" fmla="*/ 17 h 567"/>
                  <a:gd name="T12" fmla="*/ 150 w 415"/>
                  <a:gd name="T13" fmla="*/ 0 h 567"/>
                  <a:gd name="T14" fmla="*/ 48 w 415"/>
                  <a:gd name="T15" fmla="*/ 125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5" h="567">
                    <a:moveTo>
                      <a:pt x="48" y="125"/>
                    </a:moveTo>
                    <a:cubicBezTo>
                      <a:pt x="0" y="237"/>
                      <a:pt x="71" y="413"/>
                      <a:pt x="71" y="413"/>
                    </a:cubicBezTo>
                    <a:cubicBezTo>
                      <a:pt x="243" y="567"/>
                      <a:pt x="352" y="450"/>
                      <a:pt x="384" y="273"/>
                    </a:cubicBezTo>
                    <a:cubicBezTo>
                      <a:pt x="415" y="96"/>
                      <a:pt x="282" y="5"/>
                      <a:pt x="282" y="5"/>
                    </a:cubicBezTo>
                    <a:cubicBezTo>
                      <a:pt x="267" y="13"/>
                      <a:pt x="255" y="23"/>
                      <a:pt x="247" y="30"/>
                    </a:cubicBezTo>
                    <a:cubicBezTo>
                      <a:pt x="224" y="51"/>
                      <a:pt x="196" y="56"/>
                      <a:pt x="169" y="17"/>
                    </a:cubicBezTo>
                    <a:cubicBezTo>
                      <a:pt x="163" y="11"/>
                      <a:pt x="156" y="5"/>
                      <a:pt x="150" y="0"/>
                    </a:cubicBezTo>
                    <a:cubicBezTo>
                      <a:pt x="149" y="0"/>
                      <a:pt x="96" y="14"/>
                      <a:pt x="48" y="125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0" name="Freeform 542"/>
              <p:cNvSpPr/>
              <p:nvPr/>
            </p:nvSpPr>
            <p:spPr bwMode="auto">
              <a:xfrm>
                <a:off x="1453" y="4949"/>
                <a:ext cx="975" cy="781"/>
              </a:xfrm>
              <a:custGeom>
                <a:avLst/>
                <a:gdLst>
                  <a:gd name="T0" fmla="*/ 283 w 720"/>
                  <a:gd name="T1" fmla="*/ 36 h 578"/>
                  <a:gd name="T2" fmla="*/ 272 w 720"/>
                  <a:gd name="T3" fmla="*/ 0 h 578"/>
                  <a:gd name="T4" fmla="*/ 166 w 720"/>
                  <a:gd name="T5" fmla="*/ 114 h 578"/>
                  <a:gd name="T6" fmla="*/ 165 w 720"/>
                  <a:gd name="T7" fmla="*/ 117 h 578"/>
                  <a:gd name="T8" fmla="*/ 0 w 720"/>
                  <a:gd name="T9" fmla="*/ 183 h 578"/>
                  <a:gd name="T10" fmla="*/ 88 w 720"/>
                  <a:gd name="T11" fmla="*/ 334 h 578"/>
                  <a:gd name="T12" fmla="*/ 295 w 720"/>
                  <a:gd name="T13" fmla="*/ 578 h 578"/>
                  <a:gd name="T14" fmla="*/ 386 w 720"/>
                  <a:gd name="T15" fmla="*/ 560 h 578"/>
                  <a:gd name="T16" fmla="*/ 387 w 720"/>
                  <a:gd name="T17" fmla="*/ 560 h 578"/>
                  <a:gd name="T18" fmla="*/ 478 w 720"/>
                  <a:gd name="T19" fmla="*/ 567 h 578"/>
                  <a:gd name="T20" fmla="*/ 652 w 720"/>
                  <a:gd name="T21" fmla="*/ 300 h 578"/>
                  <a:gd name="T22" fmla="*/ 720 w 720"/>
                  <a:gd name="T23" fmla="*/ 139 h 578"/>
                  <a:gd name="T24" fmla="*/ 581 w 720"/>
                  <a:gd name="T25" fmla="*/ 90 h 578"/>
                  <a:gd name="T26" fmla="*/ 530 w 720"/>
                  <a:gd name="T27" fmla="*/ 28 h 578"/>
                  <a:gd name="T28" fmla="*/ 468 w 720"/>
                  <a:gd name="T29" fmla="*/ 17 h 578"/>
                  <a:gd name="T30" fmla="*/ 436 w 720"/>
                  <a:gd name="T31" fmla="*/ 24 h 578"/>
                  <a:gd name="T32" fmla="*/ 421 w 720"/>
                  <a:gd name="T33" fmla="*/ 1 h 578"/>
                  <a:gd name="T34" fmla="*/ 378 w 720"/>
                  <a:gd name="T35" fmla="*/ 36 h 578"/>
                  <a:gd name="T36" fmla="*/ 374 w 720"/>
                  <a:gd name="T37" fmla="*/ 36 h 578"/>
                  <a:gd name="T38" fmla="*/ 346 w 720"/>
                  <a:gd name="T39" fmla="*/ 22 h 578"/>
                  <a:gd name="T40" fmla="*/ 326 w 720"/>
                  <a:gd name="T41" fmla="*/ 37 h 578"/>
                  <a:gd name="T42" fmla="*/ 322 w 720"/>
                  <a:gd name="T43" fmla="*/ 35 h 578"/>
                  <a:gd name="T44" fmla="*/ 311 w 720"/>
                  <a:gd name="T45" fmla="*/ 6 h 578"/>
                  <a:gd name="T46" fmla="*/ 287 w 720"/>
                  <a:gd name="T47" fmla="*/ 36 h 578"/>
                  <a:gd name="T48" fmla="*/ 283 w 720"/>
                  <a:gd name="T49" fmla="*/ 36 h 5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20" h="578">
                    <a:moveTo>
                      <a:pt x="283" y="36"/>
                    </a:moveTo>
                    <a:cubicBezTo>
                      <a:pt x="275" y="25"/>
                      <a:pt x="272" y="13"/>
                      <a:pt x="272" y="0"/>
                    </a:cubicBezTo>
                    <a:cubicBezTo>
                      <a:pt x="238" y="34"/>
                      <a:pt x="198" y="56"/>
                      <a:pt x="166" y="114"/>
                    </a:cubicBezTo>
                    <a:cubicBezTo>
                      <a:pt x="166" y="115"/>
                      <a:pt x="165" y="116"/>
                      <a:pt x="165" y="117"/>
                    </a:cubicBezTo>
                    <a:cubicBezTo>
                      <a:pt x="51" y="112"/>
                      <a:pt x="0" y="183"/>
                      <a:pt x="0" y="183"/>
                    </a:cubicBezTo>
                    <a:cubicBezTo>
                      <a:pt x="86" y="189"/>
                      <a:pt x="87" y="203"/>
                      <a:pt x="88" y="334"/>
                    </a:cubicBezTo>
                    <a:cubicBezTo>
                      <a:pt x="88" y="465"/>
                      <a:pt x="223" y="577"/>
                      <a:pt x="295" y="578"/>
                    </a:cubicBezTo>
                    <a:cubicBezTo>
                      <a:pt x="352" y="578"/>
                      <a:pt x="378" y="565"/>
                      <a:pt x="386" y="560"/>
                    </a:cubicBezTo>
                    <a:cubicBezTo>
                      <a:pt x="387" y="560"/>
                      <a:pt x="387" y="560"/>
                      <a:pt x="387" y="560"/>
                    </a:cubicBezTo>
                    <a:cubicBezTo>
                      <a:pt x="395" y="564"/>
                      <a:pt x="422" y="574"/>
                      <a:pt x="478" y="567"/>
                    </a:cubicBezTo>
                    <a:cubicBezTo>
                      <a:pt x="549" y="558"/>
                      <a:pt x="668" y="429"/>
                      <a:pt x="652" y="300"/>
                    </a:cubicBezTo>
                    <a:cubicBezTo>
                      <a:pt x="637" y="170"/>
                      <a:pt x="637" y="156"/>
                      <a:pt x="720" y="139"/>
                    </a:cubicBezTo>
                    <a:cubicBezTo>
                      <a:pt x="720" y="139"/>
                      <a:pt x="672" y="87"/>
                      <a:pt x="581" y="90"/>
                    </a:cubicBezTo>
                    <a:cubicBezTo>
                      <a:pt x="564" y="61"/>
                      <a:pt x="545" y="40"/>
                      <a:pt x="530" y="28"/>
                    </a:cubicBezTo>
                    <a:cubicBezTo>
                      <a:pt x="507" y="31"/>
                      <a:pt x="479" y="36"/>
                      <a:pt x="468" y="17"/>
                    </a:cubicBezTo>
                    <a:cubicBezTo>
                      <a:pt x="458" y="23"/>
                      <a:pt x="447" y="28"/>
                      <a:pt x="436" y="24"/>
                    </a:cubicBezTo>
                    <a:cubicBezTo>
                      <a:pt x="427" y="21"/>
                      <a:pt x="423" y="10"/>
                      <a:pt x="421" y="1"/>
                    </a:cubicBezTo>
                    <a:cubicBezTo>
                      <a:pt x="402" y="4"/>
                      <a:pt x="391" y="23"/>
                      <a:pt x="378" y="36"/>
                    </a:cubicBezTo>
                    <a:cubicBezTo>
                      <a:pt x="377" y="38"/>
                      <a:pt x="375" y="38"/>
                      <a:pt x="374" y="36"/>
                    </a:cubicBezTo>
                    <a:cubicBezTo>
                      <a:pt x="367" y="27"/>
                      <a:pt x="358" y="17"/>
                      <a:pt x="346" y="22"/>
                    </a:cubicBezTo>
                    <a:cubicBezTo>
                      <a:pt x="338" y="25"/>
                      <a:pt x="332" y="31"/>
                      <a:pt x="326" y="37"/>
                    </a:cubicBezTo>
                    <a:cubicBezTo>
                      <a:pt x="324" y="39"/>
                      <a:pt x="322" y="38"/>
                      <a:pt x="322" y="35"/>
                    </a:cubicBezTo>
                    <a:cubicBezTo>
                      <a:pt x="320" y="25"/>
                      <a:pt x="315" y="16"/>
                      <a:pt x="311" y="6"/>
                    </a:cubicBezTo>
                    <a:cubicBezTo>
                      <a:pt x="301" y="14"/>
                      <a:pt x="294" y="25"/>
                      <a:pt x="287" y="36"/>
                    </a:cubicBezTo>
                    <a:cubicBezTo>
                      <a:pt x="286" y="38"/>
                      <a:pt x="284" y="38"/>
                      <a:pt x="283" y="36"/>
                    </a:cubicBez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1" name="Freeform 543"/>
              <p:cNvSpPr/>
              <p:nvPr/>
            </p:nvSpPr>
            <p:spPr bwMode="auto">
              <a:xfrm>
                <a:off x="1673" y="5229"/>
                <a:ext cx="540" cy="331"/>
              </a:xfrm>
              <a:custGeom>
                <a:avLst/>
                <a:gdLst>
                  <a:gd name="T0" fmla="*/ 0 w 398"/>
                  <a:gd name="T1" fmla="*/ 14 h 245"/>
                  <a:gd name="T2" fmla="*/ 395 w 398"/>
                  <a:gd name="T3" fmla="*/ 0 h 245"/>
                  <a:gd name="T4" fmla="*/ 398 w 398"/>
                  <a:gd name="T5" fmla="*/ 57 h 245"/>
                  <a:gd name="T6" fmla="*/ 4 w 398"/>
                  <a:gd name="T7" fmla="*/ 61 h 245"/>
                  <a:gd name="T8" fmla="*/ 0 w 398"/>
                  <a:gd name="T9" fmla="*/ 1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245">
                    <a:moveTo>
                      <a:pt x="0" y="14"/>
                    </a:moveTo>
                    <a:cubicBezTo>
                      <a:pt x="0" y="14"/>
                      <a:pt x="232" y="145"/>
                      <a:pt x="395" y="0"/>
                    </a:cubicBezTo>
                    <a:cubicBezTo>
                      <a:pt x="398" y="57"/>
                      <a:pt x="398" y="57"/>
                      <a:pt x="398" y="57"/>
                    </a:cubicBezTo>
                    <a:cubicBezTo>
                      <a:pt x="398" y="57"/>
                      <a:pt x="218" y="245"/>
                      <a:pt x="4" y="61"/>
                    </a:cubicBez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796B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2" name="Freeform 545"/>
              <p:cNvSpPr/>
              <p:nvPr/>
            </p:nvSpPr>
            <p:spPr bwMode="auto">
              <a:xfrm>
                <a:off x="2302" y="3874"/>
                <a:ext cx="415" cy="415"/>
              </a:xfrm>
              <a:custGeom>
                <a:avLst/>
                <a:gdLst>
                  <a:gd name="T0" fmla="*/ 107 w 306"/>
                  <a:gd name="T1" fmla="*/ 281 h 307"/>
                  <a:gd name="T2" fmla="*/ 25 w 306"/>
                  <a:gd name="T3" fmla="*/ 107 h 307"/>
                  <a:gd name="T4" fmla="*/ 200 w 306"/>
                  <a:gd name="T5" fmla="*/ 26 h 307"/>
                  <a:gd name="T6" fmla="*/ 281 w 306"/>
                  <a:gd name="T7" fmla="*/ 200 h 307"/>
                  <a:gd name="T8" fmla="*/ 107 w 306"/>
                  <a:gd name="T9" fmla="*/ 281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6" h="307">
                    <a:moveTo>
                      <a:pt x="107" y="281"/>
                    </a:moveTo>
                    <a:cubicBezTo>
                      <a:pt x="36" y="256"/>
                      <a:pt x="0" y="178"/>
                      <a:pt x="25" y="107"/>
                    </a:cubicBezTo>
                    <a:cubicBezTo>
                      <a:pt x="51" y="37"/>
                      <a:pt x="129" y="0"/>
                      <a:pt x="200" y="26"/>
                    </a:cubicBezTo>
                    <a:cubicBezTo>
                      <a:pt x="270" y="52"/>
                      <a:pt x="306" y="130"/>
                      <a:pt x="281" y="200"/>
                    </a:cubicBezTo>
                    <a:cubicBezTo>
                      <a:pt x="255" y="271"/>
                      <a:pt x="177" y="307"/>
                      <a:pt x="107" y="28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3" name="Freeform 546"/>
              <p:cNvSpPr/>
              <p:nvPr/>
            </p:nvSpPr>
            <p:spPr bwMode="auto">
              <a:xfrm>
                <a:off x="2315" y="3888"/>
                <a:ext cx="390" cy="389"/>
              </a:xfrm>
              <a:custGeom>
                <a:avLst/>
                <a:gdLst>
                  <a:gd name="T0" fmla="*/ 100 w 288"/>
                  <a:gd name="T1" fmla="*/ 263 h 288"/>
                  <a:gd name="T2" fmla="*/ 24 w 288"/>
                  <a:gd name="T3" fmla="*/ 100 h 288"/>
                  <a:gd name="T4" fmla="*/ 188 w 288"/>
                  <a:gd name="T5" fmla="*/ 24 h 288"/>
                  <a:gd name="T6" fmla="*/ 264 w 288"/>
                  <a:gd name="T7" fmla="*/ 187 h 288"/>
                  <a:gd name="T8" fmla="*/ 100 w 288"/>
                  <a:gd name="T9" fmla="*/ 263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" h="288">
                    <a:moveTo>
                      <a:pt x="100" y="263"/>
                    </a:moveTo>
                    <a:cubicBezTo>
                      <a:pt x="34" y="239"/>
                      <a:pt x="0" y="166"/>
                      <a:pt x="24" y="100"/>
                    </a:cubicBezTo>
                    <a:cubicBezTo>
                      <a:pt x="48" y="34"/>
                      <a:pt x="122" y="0"/>
                      <a:pt x="188" y="24"/>
                    </a:cubicBezTo>
                    <a:cubicBezTo>
                      <a:pt x="254" y="48"/>
                      <a:pt x="288" y="121"/>
                      <a:pt x="264" y="187"/>
                    </a:cubicBezTo>
                    <a:cubicBezTo>
                      <a:pt x="240" y="253"/>
                      <a:pt x="167" y="288"/>
                      <a:pt x="100" y="263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4" name="Freeform 547"/>
              <p:cNvSpPr/>
              <p:nvPr/>
            </p:nvSpPr>
            <p:spPr bwMode="auto">
              <a:xfrm>
                <a:off x="2371" y="3944"/>
                <a:ext cx="277" cy="275"/>
              </a:xfrm>
              <a:custGeom>
                <a:avLst/>
                <a:gdLst>
                  <a:gd name="T0" fmla="*/ 71 w 204"/>
                  <a:gd name="T1" fmla="*/ 186 h 203"/>
                  <a:gd name="T2" fmla="*/ 17 w 204"/>
                  <a:gd name="T3" fmla="*/ 71 h 203"/>
                  <a:gd name="T4" fmla="*/ 133 w 204"/>
                  <a:gd name="T5" fmla="*/ 17 h 203"/>
                  <a:gd name="T6" fmla="*/ 187 w 204"/>
                  <a:gd name="T7" fmla="*/ 132 h 203"/>
                  <a:gd name="T8" fmla="*/ 71 w 204"/>
                  <a:gd name="T9" fmla="*/ 186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4" h="203">
                    <a:moveTo>
                      <a:pt x="71" y="186"/>
                    </a:moveTo>
                    <a:cubicBezTo>
                      <a:pt x="25" y="169"/>
                      <a:pt x="0" y="118"/>
                      <a:pt x="17" y="71"/>
                    </a:cubicBezTo>
                    <a:cubicBezTo>
                      <a:pt x="35" y="24"/>
                      <a:pt x="86" y="0"/>
                      <a:pt x="133" y="17"/>
                    </a:cubicBezTo>
                    <a:cubicBezTo>
                      <a:pt x="180" y="34"/>
                      <a:pt x="204" y="86"/>
                      <a:pt x="187" y="132"/>
                    </a:cubicBezTo>
                    <a:cubicBezTo>
                      <a:pt x="170" y="179"/>
                      <a:pt x="118" y="203"/>
                      <a:pt x="71" y="18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5" name="Freeform 548"/>
              <p:cNvSpPr/>
              <p:nvPr/>
            </p:nvSpPr>
            <p:spPr bwMode="auto">
              <a:xfrm>
                <a:off x="3243" y="3984"/>
                <a:ext cx="301" cy="352"/>
              </a:xfrm>
              <a:custGeom>
                <a:avLst/>
                <a:gdLst>
                  <a:gd name="T0" fmla="*/ 172 w 222"/>
                  <a:gd name="T1" fmla="*/ 40 h 261"/>
                  <a:gd name="T2" fmla="*/ 130 w 222"/>
                  <a:gd name="T3" fmla="*/ 96 h 261"/>
                  <a:gd name="T4" fmla="*/ 142 w 222"/>
                  <a:gd name="T5" fmla="*/ 24 h 261"/>
                  <a:gd name="T6" fmla="*/ 122 w 222"/>
                  <a:gd name="T7" fmla="*/ 5 h 261"/>
                  <a:gd name="T8" fmla="*/ 105 w 222"/>
                  <a:gd name="T9" fmla="*/ 37 h 261"/>
                  <a:gd name="T10" fmla="*/ 86 w 222"/>
                  <a:gd name="T11" fmla="*/ 87 h 261"/>
                  <a:gd name="T12" fmla="*/ 71 w 222"/>
                  <a:gd name="T13" fmla="*/ 22 h 261"/>
                  <a:gd name="T14" fmla="*/ 41 w 222"/>
                  <a:gd name="T15" fmla="*/ 114 h 261"/>
                  <a:gd name="T16" fmla="*/ 0 w 222"/>
                  <a:gd name="T17" fmla="*/ 218 h 261"/>
                  <a:gd name="T18" fmla="*/ 57 w 222"/>
                  <a:gd name="T19" fmla="*/ 261 h 261"/>
                  <a:gd name="T20" fmla="*/ 66 w 222"/>
                  <a:gd name="T21" fmla="*/ 254 h 261"/>
                  <a:gd name="T22" fmla="*/ 189 w 222"/>
                  <a:gd name="T23" fmla="*/ 204 h 261"/>
                  <a:gd name="T24" fmla="*/ 165 w 222"/>
                  <a:gd name="T25" fmla="*/ 173 h 261"/>
                  <a:gd name="T26" fmla="*/ 127 w 222"/>
                  <a:gd name="T27" fmla="*/ 185 h 261"/>
                  <a:gd name="T28" fmla="*/ 184 w 222"/>
                  <a:gd name="T29" fmla="*/ 91 h 261"/>
                  <a:gd name="T30" fmla="*/ 172 w 222"/>
                  <a:gd name="T31" fmla="*/ 40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2" h="261">
                    <a:moveTo>
                      <a:pt x="172" y="40"/>
                    </a:moveTo>
                    <a:cubicBezTo>
                      <a:pt x="161" y="60"/>
                      <a:pt x="128" y="107"/>
                      <a:pt x="130" y="96"/>
                    </a:cubicBezTo>
                    <a:cubicBezTo>
                      <a:pt x="139" y="52"/>
                      <a:pt x="142" y="35"/>
                      <a:pt x="142" y="24"/>
                    </a:cubicBezTo>
                    <a:cubicBezTo>
                      <a:pt x="143" y="8"/>
                      <a:pt x="132" y="0"/>
                      <a:pt x="122" y="5"/>
                    </a:cubicBezTo>
                    <a:cubicBezTo>
                      <a:pt x="116" y="9"/>
                      <a:pt x="108" y="20"/>
                      <a:pt x="105" y="37"/>
                    </a:cubicBezTo>
                    <a:cubicBezTo>
                      <a:pt x="98" y="73"/>
                      <a:pt x="86" y="87"/>
                      <a:pt x="86" y="87"/>
                    </a:cubicBezTo>
                    <a:cubicBezTo>
                      <a:pt x="86" y="87"/>
                      <a:pt x="103" y="2"/>
                      <a:pt x="71" y="22"/>
                    </a:cubicBezTo>
                    <a:cubicBezTo>
                      <a:pt x="64" y="27"/>
                      <a:pt x="41" y="114"/>
                      <a:pt x="41" y="114"/>
                    </a:cubicBezTo>
                    <a:cubicBezTo>
                      <a:pt x="26" y="156"/>
                      <a:pt x="13" y="173"/>
                      <a:pt x="0" y="218"/>
                    </a:cubicBezTo>
                    <a:cubicBezTo>
                      <a:pt x="21" y="230"/>
                      <a:pt x="39" y="245"/>
                      <a:pt x="57" y="261"/>
                    </a:cubicBezTo>
                    <a:cubicBezTo>
                      <a:pt x="63" y="257"/>
                      <a:pt x="66" y="254"/>
                      <a:pt x="66" y="254"/>
                    </a:cubicBezTo>
                    <a:cubicBezTo>
                      <a:pt x="66" y="254"/>
                      <a:pt x="145" y="208"/>
                      <a:pt x="189" y="204"/>
                    </a:cubicBezTo>
                    <a:cubicBezTo>
                      <a:pt x="189" y="204"/>
                      <a:pt x="205" y="169"/>
                      <a:pt x="165" y="173"/>
                    </a:cubicBezTo>
                    <a:cubicBezTo>
                      <a:pt x="141" y="176"/>
                      <a:pt x="131" y="181"/>
                      <a:pt x="127" y="185"/>
                    </a:cubicBezTo>
                    <a:cubicBezTo>
                      <a:pt x="135" y="171"/>
                      <a:pt x="160" y="130"/>
                      <a:pt x="184" y="91"/>
                    </a:cubicBezTo>
                    <a:cubicBezTo>
                      <a:pt x="222" y="28"/>
                      <a:pt x="191" y="7"/>
                      <a:pt x="172" y="40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6" name="Freeform 549"/>
              <p:cNvSpPr/>
              <p:nvPr/>
            </p:nvSpPr>
            <p:spPr bwMode="auto">
              <a:xfrm>
                <a:off x="3290" y="4711"/>
                <a:ext cx="925" cy="641"/>
              </a:xfrm>
              <a:custGeom>
                <a:avLst/>
                <a:gdLst>
                  <a:gd name="T0" fmla="*/ 0 w 682"/>
                  <a:gd name="T1" fmla="*/ 123 h 474"/>
                  <a:gd name="T2" fmla="*/ 165 w 682"/>
                  <a:gd name="T3" fmla="*/ 0 h 474"/>
                  <a:gd name="T4" fmla="*/ 682 w 682"/>
                  <a:gd name="T5" fmla="*/ 0 h 474"/>
                  <a:gd name="T6" fmla="*/ 640 w 682"/>
                  <a:gd name="T7" fmla="*/ 432 h 474"/>
                  <a:gd name="T8" fmla="*/ 0 w 682"/>
                  <a:gd name="T9" fmla="*/ 123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2" h="474">
                    <a:moveTo>
                      <a:pt x="0" y="123"/>
                    </a:moveTo>
                    <a:cubicBezTo>
                      <a:pt x="165" y="0"/>
                      <a:pt x="165" y="0"/>
                      <a:pt x="165" y="0"/>
                    </a:cubicBezTo>
                    <a:cubicBezTo>
                      <a:pt x="682" y="0"/>
                      <a:pt x="682" y="0"/>
                      <a:pt x="682" y="0"/>
                    </a:cubicBezTo>
                    <a:cubicBezTo>
                      <a:pt x="640" y="432"/>
                      <a:pt x="640" y="432"/>
                      <a:pt x="640" y="432"/>
                    </a:cubicBezTo>
                    <a:cubicBezTo>
                      <a:pt x="640" y="432"/>
                      <a:pt x="292" y="474"/>
                      <a:pt x="0" y="123"/>
                    </a:cubicBezTo>
                    <a:close/>
                  </a:path>
                </a:pathLst>
              </a:custGeom>
              <a:solidFill>
                <a:srgbClr val="584B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7" name="Freeform 550"/>
              <p:cNvSpPr/>
              <p:nvPr/>
            </p:nvSpPr>
            <p:spPr bwMode="auto">
              <a:xfrm>
                <a:off x="2584" y="4220"/>
                <a:ext cx="2089" cy="1459"/>
              </a:xfrm>
              <a:custGeom>
                <a:avLst/>
                <a:gdLst>
                  <a:gd name="T0" fmla="*/ 1136 w 1541"/>
                  <a:gd name="T1" fmla="*/ 1027 h 1079"/>
                  <a:gd name="T2" fmla="*/ 369 w 1541"/>
                  <a:gd name="T3" fmla="*/ 722 h 1079"/>
                  <a:gd name="T4" fmla="*/ 504 w 1541"/>
                  <a:gd name="T5" fmla="*/ 0 h 1079"/>
                  <a:gd name="T6" fmla="*/ 550 w 1541"/>
                  <a:gd name="T7" fmla="*/ 64 h 1079"/>
                  <a:gd name="T8" fmla="*/ 487 w 1541"/>
                  <a:gd name="T9" fmla="*/ 378 h 1079"/>
                  <a:gd name="T10" fmla="*/ 1265 w 1541"/>
                  <a:gd name="T11" fmla="*/ 654 h 1079"/>
                  <a:gd name="T12" fmla="*/ 1242 w 1541"/>
                  <a:gd name="T13" fmla="*/ 186 h 1079"/>
                  <a:gd name="T14" fmla="*/ 1309 w 1541"/>
                  <a:gd name="T15" fmla="*/ 181 h 1079"/>
                  <a:gd name="T16" fmla="*/ 1412 w 1541"/>
                  <a:gd name="T17" fmla="*/ 787 h 1079"/>
                  <a:gd name="T18" fmla="*/ 1136 w 1541"/>
                  <a:gd name="T19" fmla="*/ 1027 h 10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1" h="1079">
                    <a:moveTo>
                      <a:pt x="1136" y="1027"/>
                    </a:moveTo>
                    <a:cubicBezTo>
                      <a:pt x="1136" y="1027"/>
                      <a:pt x="738" y="1079"/>
                      <a:pt x="369" y="722"/>
                    </a:cubicBezTo>
                    <a:cubicBezTo>
                      <a:pt x="0" y="365"/>
                      <a:pt x="504" y="0"/>
                      <a:pt x="504" y="0"/>
                    </a:cubicBezTo>
                    <a:cubicBezTo>
                      <a:pt x="550" y="64"/>
                      <a:pt x="550" y="64"/>
                      <a:pt x="550" y="64"/>
                    </a:cubicBezTo>
                    <a:cubicBezTo>
                      <a:pt x="550" y="64"/>
                      <a:pt x="475" y="268"/>
                      <a:pt x="487" y="378"/>
                    </a:cubicBezTo>
                    <a:cubicBezTo>
                      <a:pt x="505" y="557"/>
                      <a:pt x="1136" y="871"/>
                      <a:pt x="1265" y="654"/>
                    </a:cubicBezTo>
                    <a:cubicBezTo>
                      <a:pt x="1393" y="436"/>
                      <a:pt x="1242" y="186"/>
                      <a:pt x="1242" y="186"/>
                    </a:cubicBezTo>
                    <a:cubicBezTo>
                      <a:pt x="1309" y="181"/>
                      <a:pt x="1309" y="181"/>
                      <a:pt x="1309" y="181"/>
                    </a:cubicBezTo>
                    <a:cubicBezTo>
                      <a:pt x="1309" y="181"/>
                      <a:pt x="1541" y="492"/>
                      <a:pt x="1412" y="787"/>
                    </a:cubicBezTo>
                    <a:cubicBezTo>
                      <a:pt x="1316" y="1007"/>
                      <a:pt x="1136" y="1027"/>
                      <a:pt x="1136" y="1027"/>
                    </a:cubicBezTo>
                  </a:path>
                </a:pathLst>
              </a:custGeom>
              <a:solidFill>
                <a:srgbClr val="6C60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8" name="Freeform 552"/>
              <p:cNvSpPr/>
              <p:nvPr/>
            </p:nvSpPr>
            <p:spPr bwMode="auto">
              <a:xfrm>
                <a:off x="4026" y="4013"/>
                <a:ext cx="517" cy="382"/>
              </a:xfrm>
              <a:custGeom>
                <a:avLst/>
                <a:gdLst>
                  <a:gd name="T0" fmla="*/ 8 w 381"/>
                  <a:gd name="T1" fmla="*/ 137 h 282"/>
                  <a:gd name="T2" fmla="*/ 47 w 381"/>
                  <a:gd name="T3" fmla="*/ 250 h 282"/>
                  <a:gd name="T4" fmla="*/ 108 w 381"/>
                  <a:gd name="T5" fmla="*/ 274 h 282"/>
                  <a:gd name="T6" fmla="*/ 340 w 381"/>
                  <a:gd name="T7" fmla="*/ 200 h 282"/>
                  <a:gd name="T8" fmla="*/ 373 w 381"/>
                  <a:gd name="T9" fmla="*/ 145 h 282"/>
                  <a:gd name="T10" fmla="*/ 334 w 381"/>
                  <a:gd name="T11" fmla="*/ 32 h 282"/>
                  <a:gd name="T12" fmla="*/ 273 w 381"/>
                  <a:gd name="T13" fmla="*/ 8 h 282"/>
                  <a:gd name="T14" fmla="*/ 41 w 381"/>
                  <a:gd name="T15" fmla="*/ 82 h 282"/>
                  <a:gd name="T16" fmla="*/ 8 w 381"/>
                  <a:gd name="T17" fmla="*/ 137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1" h="282">
                    <a:moveTo>
                      <a:pt x="8" y="137"/>
                    </a:moveTo>
                    <a:cubicBezTo>
                      <a:pt x="47" y="250"/>
                      <a:pt x="47" y="250"/>
                      <a:pt x="47" y="250"/>
                    </a:cubicBezTo>
                    <a:cubicBezTo>
                      <a:pt x="55" y="271"/>
                      <a:pt x="82" y="282"/>
                      <a:pt x="108" y="274"/>
                    </a:cubicBezTo>
                    <a:cubicBezTo>
                      <a:pt x="340" y="200"/>
                      <a:pt x="340" y="200"/>
                      <a:pt x="340" y="200"/>
                    </a:cubicBezTo>
                    <a:cubicBezTo>
                      <a:pt x="366" y="191"/>
                      <a:pt x="381" y="167"/>
                      <a:pt x="373" y="145"/>
                    </a:cubicBezTo>
                    <a:cubicBezTo>
                      <a:pt x="334" y="32"/>
                      <a:pt x="334" y="32"/>
                      <a:pt x="334" y="32"/>
                    </a:cubicBezTo>
                    <a:cubicBezTo>
                      <a:pt x="326" y="11"/>
                      <a:pt x="299" y="0"/>
                      <a:pt x="273" y="8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15" y="91"/>
                      <a:pt x="0" y="115"/>
                      <a:pt x="8" y="137"/>
                    </a:cubicBezTo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9" name="Freeform 553"/>
              <p:cNvSpPr/>
              <p:nvPr/>
            </p:nvSpPr>
            <p:spPr bwMode="auto">
              <a:xfrm>
                <a:off x="4064" y="4238"/>
                <a:ext cx="27" cy="65"/>
              </a:xfrm>
              <a:custGeom>
                <a:avLst/>
                <a:gdLst>
                  <a:gd name="T0" fmla="*/ 0 w 20"/>
                  <a:gd name="T1" fmla="*/ 4 h 48"/>
                  <a:gd name="T2" fmla="*/ 15 w 20"/>
                  <a:gd name="T3" fmla="*/ 46 h 48"/>
                  <a:gd name="T4" fmla="*/ 18 w 20"/>
                  <a:gd name="T5" fmla="*/ 47 h 48"/>
                  <a:gd name="T6" fmla="*/ 20 w 20"/>
                  <a:gd name="T7" fmla="*/ 44 h 48"/>
                  <a:gd name="T8" fmla="*/ 5 w 20"/>
                  <a:gd name="T9" fmla="*/ 2 h 48"/>
                  <a:gd name="T10" fmla="*/ 2 w 20"/>
                  <a:gd name="T11" fmla="*/ 1 h 48"/>
                  <a:gd name="T12" fmla="*/ 0 w 20"/>
                  <a:gd name="T13" fmla="*/ 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48">
                    <a:moveTo>
                      <a:pt x="0" y="4"/>
                    </a:moveTo>
                    <a:cubicBezTo>
                      <a:pt x="15" y="46"/>
                      <a:pt x="15" y="46"/>
                      <a:pt x="15" y="46"/>
                    </a:cubicBezTo>
                    <a:cubicBezTo>
                      <a:pt x="15" y="47"/>
                      <a:pt x="17" y="48"/>
                      <a:pt x="18" y="47"/>
                    </a:cubicBezTo>
                    <a:cubicBezTo>
                      <a:pt x="19" y="47"/>
                      <a:pt x="20" y="45"/>
                      <a:pt x="20" y="44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3" y="0"/>
                      <a:pt x="2" y="1"/>
                    </a:cubicBezTo>
                    <a:cubicBezTo>
                      <a:pt x="1" y="1"/>
                      <a:pt x="0" y="3"/>
                      <a:pt x="0" y="4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0" name="Freeform 554"/>
              <p:cNvSpPr/>
              <p:nvPr/>
            </p:nvSpPr>
            <p:spPr bwMode="auto">
              <a:xfrm>
                <a:off x="4475" y="4128"/>
                <a:ext cx="24" cy="22"/>
              </a:xfrm>
              <a:custGeom>
                <a:avLst/>
                <a:gdLst>
                  <a:gd name="T0" fmla="*/ 7 w 18"/>
                  <a:gd name="T1" fmla="*/ 2 h 16"/>
                  <a:gd name="T2" fmla="*/ 17 w 18"/>
                  <a:gd name="T3" fmla="*/ 5 h 16"/>
                  <a:gd name="T4" fmla="*/ 11 w 18"/>
                  <a:gd name="T5" fmla="*/ 14 h 16"/>
                  <a:gd name="T6" fmla="*/ 2 w 18"/>
                  <a:gd name="T7" fmla="*/ 10 h 16"/>
                  <a:gd name="T8" fmla="*/ 7 w 18"/>
                  <a:gd name="T9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6">
                    <a:moveTo>
                      <a:pt x="7" y="2"/>
                    </a:moveTo>
                    <a:cubicBezTo>
                      <a:pt x="11" y="0"/>
                      <a:pt x="15" y="2"/>
                      <a:pt x="17" y="5"/>
                    </a:cubicBezTo>
                    <a:cubicBezTo>
                      <a:pt x="18" y="9"/>
                      <a:pt x="15" y="13"/>
                      <a:pt x="11" y="14"/>
                    </a:cubicBezTo>
                    <a:cubicBezTo>
                      <a:pt x="7" y="16"/>
                      <a:pt x="3" y="14"/>
                      <a:pt x="2" y="10"/>
                    </a:cubicBezTo>
                    <a:cubicBezTo>
                      <a:pt x="0" y="7"/>
                      <a:pt x="3" y="3"/>
                      <a:pt x="7" y="2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1" name="Freeform 555"/>
              <p:cNvSpPr/>
              <p:nvPr/>
            </p:nvSpPr>
            <p:spPr bwMode="auto">
              <a:xfrm>
                <a:off x="4062" y="4035"/>
                <a:ext cx="364" cy="339"/>
              </a:xfrm>
              <a:custGeom>
                <a:avLst/>
                <a:gdLst>
                  <a:gd name="T0" fmla="*/ 268 w 269"/>
                  <a:gd name="T1" fmla="*/ 0 h 251"/>
                  <a:gd name="T2" fmla="*/ 1 w 269"/>
                  <a:gd name="T3" fmla="*/ 86 h 251"/>
                  <a:gd name="T4" fmla="*/ 0 w 269"/>
                  <a:gd name="T5" fmla="*/ 87 h 251"/>
                  <a:gd name="T6" fmla="*/ 57 w 269"/>
                  <a:gd name="T7" fmla="*/ 250 h 251"/>
                  <a:gd name="T8" fmla="*/ 58 w 269"/>
                  <a:gd name="T9" fmla="*/ 251 h 251"/>
                  <a:gd name="T10" fmla="*/ 61 w 269"/>
                  <a:gd name="T11" fmla="*/ 250 h 251"/>
                  <a:gd name="T12" fmla="*/ 269 w 269"/>
                  <a:gd name="T13" fmla="*/ 0 h 251"/>
                  <a:gd name="T14" fmla="*/ 268 w 269"/>
                  <a:gd name="T15" fmla="*/ 0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9" h="251">
                    <a:moveTo>
                      <a:pt x="268" y="0"/>
                    </a:moveTo>
                    <a:cubicBezTo>
                      <a:pt x="1" y="86"/>
                      <a:pt x="1" y="86"/>
                      <a:pt x="1" y="86"/>
                    </a:cubicBezTo>
                    <a:cubicBezTo>
                      <a:pt x="0" y="86"/>
                      <a:pt x="0" y="87"/>
                      <a:pt x="0" y="87"/>
                    </a:cubicBezTo>
                    <a:cubicBezTo>
                      <a:pt x="57" y="250"/>
                      <a:pt x="57" y="250"/>
                      <a:pt x="57" y="250"/>
                    </a:cubicBezTo>
                    <a:cubicBezTo>
                      <a:pt x="58" y="251"/>
                      <a:pt x="58" y="251"/>
                      <a:pt x="58" y="251"/>
                    </a:cubicBezTo>
                    <a:cubicBezTo>
                      <a:pt x="61" y="250"/>
                      <a:pt x="61" y="250"/>
                      <a:pt x="61" y="250"/>
                    </a:cubicBezTo>
                    <a:cubicBezTo>
                      <a:pt x="269" y="0"/>
                      <a:pt x="269" y="0"/>
                      <a:pt x="269" y="0"/>
                    </a:cubicBezTo>
                    <a:cubicBezTo>
                      <a:pt x="268" y="0"/>
                      <a:pt x="268" y="0"/>
                      <a:pt x="268" y="0"/>
                    </a:cubicBezTo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2" name="Freeform 556"/>
              <p:cNvSpPr/>
              <p:nvPr/>
            </p:nvSpPr>
            <p:spPr bwMode="auto">
              <a:xfrm>
                <a:off x="4144" y="4035"/>
                <a:ext cx="359" cy="338"/>
              </a:xfrm>
              <a:custGeom>
                <a:avLst/>
                <a:gdLst>
                  <a:gd name="T0" fmla="*/ 265 w 265"/>
                  <a:gd name="T1" fmla="*/ 164 h 250"/>
                  <a:gd name="T2" fmla="*/ 208 w 265"/>
                  <a:gd name="T3" fmla="*/ 1 h 250"/>
                  <a:gd name="T4" fmla="*/ 208 w 265"/>
                  <a:gd name="T5" fmla="*/ 0 h 250"/>
                  <a:gd name="T6" fmla="*/ 0 w 265"/>
                  <a:gd name="T7" fmla="*/ 250 h 250"/>
                  <a:gd name="T8" fmla="*/ 265 w 265"/>
                  <a:gd name="T9" fmla="*/ 165 h 250"/>
                  <a:gd name="T10" fmla="*/ 265 w 265"/>
                  <a:gd name="T11" fmla="*/ 164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5" h="250">
                    <a:moveTo>
                      <a:pt x="265" y="164"/>
                    </a:moveTo>
                    <a:cubicBezTo>
                      <a:pt x="208" y="1"/>
                      <a:pt x="208" y="1"/>
                      <a:pt x="208" y="1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0" y="250"/>
                      <a:pt x="0" y="250"/>
                      <a:pt x="0" y="250"/>
                    </a:cubicBezTo>
                    <a:cubicBezTo>
                      <a:pt x="265" y="165"/>
                      <a:pt x="265" y="165"/>
                      <a:pt x="265" y="165"/>
                    </a:cubicBezTo>
                    <a:cubicBezTo>
                      <a:pt x="265" y="164"/>
                      <a:pt x="265" y="164"/>
                      <a:pt x="265" y="164"/>
                    </a:cubicBezTo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3" name="Freeform 558"/>
              <p:cNvSpPr/>
              <p:nvPr/>
            </p:nvSpPr>
            <p:spPr bwMode="auto">
              <a:xfrm>
                <a:off x="4353" y="4465"/>
                <a:ext cx="8" cy="4"/>
              </a:xfrm>
              <a:custGeom>
                <a:avLst/>
                <a:gdLst>
                  <a:gd name="T0" fmla="*/ 4 w 6"/>
                  <a:gd name="T1" fmla="*/ 0 h 3"/>
                  <a:gd name="T2" fmla="*/ 0 w 6"/>
                  <a:gd name="T3" fmla="*/ 1 h 3"/>
                  <a:gd name="T4" fmla="*/ 6 w 6"/>
                  <a:gd name="T5" fmla="*/ 3 h 3"/>
                  <a:gd name="T6" fmla="*/ 4 w 6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3">
                    <a:moveTo>
                      <a:pt x="4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5" y="1"/>
                      <a:pt x="4" y="0"/>
                      <a:pt x="4" y="0"/>
                    </a:cubicBezTo>
                  </a:path>
                </a:pathLst>
              </a:custGeom>
              <a:solidFill>
                <a:srgbClr val="5F5A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4" name="Freeform 561"/>
              <p:cNvSpPr/>
              <p:nvPr/>
            </p:nvSpPr>
            <p:spPr bwMode="auto">
              <a:xfrm>
                <a:off x="4128" y="4339"/>
                <a:ext cx="35" cy="35"/>
              </a:xfrm>
              <a:custGeom>
                <a:avLst/>
                <a:gdLst>
                  <a:gd name="T0" fmla="*/ 0 w 26"/>
                  <a:gd name="T1" fmla="*/ 0 h 26"/>
                  <a:gd name="T2" fmla="*/ 8 w 26"/>
                  <a:gd name="T3" fmla="*/ 25 h 26"/>
                  <a:gd name="T4" fmla="*/ 9 w 26"/>
                  <a:gd name="T5" fmla="*/ 26 h 26"/>
                  <a:gd name="T6" fmla="*/ 9 w 26"/>
                  <a:gd name="T7" fmla="*/ 26 h 26"/>
                  <a:gd name="T8" fmla="*/ 12 w 26"/>
                  <a:gd name="T9" fmla="*/ 25 h 26"/>
                  <a:gd name="T10" fmla="*/ 26 w 26"/>
                  <a:gd name="T11" fmla="*/ 8 h 26"/>
                  <a:gd name="T12" fmla="*/ 0 w 26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6">
                    <a:moveTo>
                      <a:pt x="0" y="0"/>
                    </a:moveTo>
                    <a:cubicBezTo>
                      <a:pt x="8" y="25"/>
                      <a:pt x="8" y="25"/>
                      <a:pt x="8" y="25"/>
                    </a:cubicBezTo>
                    <a:cubicBezTo>
                      <a:pt x="9" y="25"/>
                      <a:pt x="9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3439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5" name="Freeform 562"/>
              <p:cNvSpPr/>
              <p:nvPr/>
            </p:nvSpPr>
            <p:spPr bwMode="auto">
              <a:xfrm>
                <a:off x="4144" y="4350"/>
                <a:ext cx="45" cy="23"/>
              </a:xfrm>
              <a:custGeom>
                <a:avLst/>
                <a:gdLst>
                  <a:gd name="T0" fmla="*/ 19 w 45"/>
                  <a:gd name="T1" fmla="*/ 0 h 23"/>
                  <a:gd name="T2" fmla="*/ 0 w 45"/>
                  <a:gd name="T3" fmla="*/ 23 h 23"/>
                  <a:gd name="T4" fmla="*/ 45 w 45"/>
                  <a:gd name="T5" fmla="*/ 8 h 23"/>
                  <a:gd name="T6" fmla="*/ 19 w 45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23">
                    <a:moveTo>
                      <a:pt x="19" y="0"/>
                    </a:moveTo>
                    <a:lnTo>
                      <a:pt x="0" y="23"/>
                    </a:lnTo>
                    <a:lnTo>
                      <a:pt x="45" y="8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3F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6" name="Freeform 563"/>
              <p:cNvSpPr/>
              <p:nvPr/>
            </p:nvSpPr>
            <p:spPr bwMode="auto">
              <a:xfrm>
                <a:off x="4144" y="4350"/>
                <a:ext cx="45" cy="23"/>
              </a:xfrm>
              <a:custGeom>
                <a:avLst/>
                <a:gdLst>
                  <a:gd name="T0" fmla="*/ 19 w 45"/>
                  <a:gd name="T1" fmla="*/ 0 h 23"/>
                  <a:gd name="T2" fmla="*/ 0 w 45"/>
                  <a:gd name="T3" fmla="*/ 23 h 23"/>
                  <a:gd name="T4" fmla="*/ 45 w 45"/>
                  <a:gd name="T5" fmla="*/ 8 h 23"/>
                  <a:gd name="T6" fmla="*/ 19 w 45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23">
                    <a:moveTo>
                      <a:pt x="19" y="0"/>
                    </a:moveTo>
                    <a:lnTo>
                      <a:pt x="0" y="23"/>
                    </a:lnTo>
                    <a:lnTo>
                      <a:pt x="45" y="8"/>
                    </a:lnTo>
                    <a:lnTo>
                      <a:pt x="1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7" name="Freeform 564"/>
              <p:cNvSpPr/>
              <p:nvPr/>
            </p:nvSpPr>
            <p:spPr bwMode="auto">
              <a:xfrm>
                <a:off x="4148" y="4282"/>
                <a:ext cx="252" cy="309"/>
              </a:xfrm>
              <a:custGeom>
                <a:avLst/>
                <a:gdLst>
                  <a:gd name="T0" fmla="*/ 169 w 186"/>
                  <a:gd name="T1" fmla="*/ 148 h 228"/>
                  <a:gd name="T2" fmla="*/ 158 w 186"/>
                  <a:gd name="T3" fmla="*/ 32 h 228"/>
                  <a:gd name="T4" fmla="*/ 101 w 186"/>
                  <a:gd name="T5" fmla="*/ 48 h 228"/>
                  <a:gd name="T6" fmla="*/ 94 w 186"/>
                  <a:gd name="T7" fmla="*/ 79 h 228"/>
                  <a:gd name="T8" fmla="*/ 64 w 186"/>
                  <a:gd name="T9" fmla="*/ 80 h 228"/>
                  <a:gd name="T10" fmla="*/ 54 w 186"/>
                  <a:gd name="T11" fmla="*/ 49 h 228"/>
                  <a:gd name="T12" fmla="*/ 35 w 186"/>
                  <a:gd name="T13" fmla="*/ 6 h 228"/>
                  <a:gd name="T14" fmla="*/ 16 w 186"/>
                  <a:gd name="T15" fmla="*/ 0 h 228"/>
                  <a:gd name="T16" fmla="*/ 20 w 186"/>
                  <a:gd name="T17" fmla="*/ 49 h 228"/>
                  <a:gd name="T18" fmla="*/ 31 w 186"/>
                  <a:gd name="T19" fmla="*/ 122 h 228"/>
                  <a:gd name="T20" fmla="*/ 89 w 186"/>
                  <a:gd name="T21" fmla="*/ 163 h 228"/>
                  <a:gd name="T22" fmla="*/ 135 w 186"/>
                  <a:gd name="T23" fmla="*/ 228 h 228"/>
                  <a:gd name="T24" fmla="*/ 186 w 186"/>
                  <a:gd name="T25" fmla="*/ 198 h 228"/>
                  <a:gd name="T26" fmla="*/ 169 w 186"/>
                  <a:gd name="T27" fmla="*/ 148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6" h="228">
                    <a:moveTo>
                      <a:pt x="169" y="148"/>
                    </a:moveTo>
                    <a:cubicBezTo>
                      <a:pt x="167" y="113"/>
                      <a:pt x="168" y="53"/>
                      <a:pt x="158" y="32"/>
                    </a:cubicBezTo>
                    <a:cubicBezTo>
                      <a:pt x="158" y="32"/>
                      <a:pt x="114" y="44"/>
                      <a:pt x="101" y="48"/>
                    </a:cubicBezTo>
                    <a:cubicBezTo>
                      <a:pt x="94" y="79"/>
                      <a:pt x="94" y="79"/>
                      <a:pt x="94" y="79"/>
                    </a:cubicBezTo>
                    <a:cubicBezTo>
                      <a:pt x="64" y="80"/>
                      <a:pt x="64" y="80"/>
                      <a:pt x="64" y="80"/>
                    </a:cubicBezTo>
                    <a:cubicBezTo>
                      <a:pt x="64" y="80"/>
                      <a:pt x="50" y="83"/>
                      <a:pt x="54" y="49"/>
                    </a:cubicBezTo>
                    <a:cubicBezTo>
                      <a:pt x="56" y="27"/>
                      <a:pt x="47" y="13"/>
                      <a:pt x="35" y="6"/>
                    </a:cubicBezTo>
                    <a:cubicBezTo>
                      <a:pt x="29" y="2"/>
                      <a:pt x="21" y="0"/>
                      <a:pt x="16" y="0"/>
                    </a:cubicBezTo>
                    <a:cubicBezTo>
                      <a:pt x="0" y="0"/>
                      <a:pt x="13" y="16"/>
                      <a:pt x="20" y="49"/>
                    </a:cubicBezTo>
                    <a:cubicBezTo>
                      <a:pt x="26" y="82"/>
                      <a:pt x="31" y="122"/>
                      <a:pt x="31" y="122"/>
                    </a:cubicBezTo>
                    <a:cubicBezTo>
                      <a:pt x="31" y="122"/>
                      <a:pt x="74" y="151"/>
                      <a:pt x="89" y="163"/>
                    </a:cubicBezTo>
                    <a:cubicBezTo>
                      <a:pt x="103" y="176"/>
                      <a:pt x="135" y="228"/>
                      <a:pt x="135" y="228"/>
                    </a:cubicBezTo>
                    <a:cubicBezTo>
                      <a:pt x="186" y="198"/>
                      <a:pt x="186" y="198"/>
                      <a:pt x="186" y="198"/>
                    </a:cubicBezTo>
                    <a:cubicBezTo>
                      <a:pt x="186" y="198"/>
                      <a:pt x="171" y="187"/>
                      <a:pt x="169" y="148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8" name="Freeform 565"/>
              <p:cNvSpPr/>
              <p:nvPr/>
            </p:nvSpPr>
            <p:spPr bwMode="auto">
              <a:xfrm>
                <a:off x="3633" y="4716"/>
                <a:ext cx="339" cy="427"/>
              </a:xfrm>
              <a:custGeom>
                <a:avLst/>
                <a:gdLst>
                  <a:gd name="T0" fmla="*/ 87 w 339"/>
                  <a:gd name="T1" fmla="*/ 427 h 427"/>
                  <a:gd name="T2" fmla="*/ 339 w 339"/>
                  <a:gd name="T3" fmla="*/ 138 h 427"/>
                  <a:gd name="T4" fmla="*/ 313 w 339"/>
                  <a:gd name="T5" fmla="*/ 0 h 427"/>
                  <a:gd name="T6" fmla="*/ 174 w 339"/>
                  <a:gd name="T7" fmla="*/ 25 h 427"/>
                  <a:gd name="T8" fmla="*/ 0 w 339"/>
                  <a:gd name="T9" fmla="*/ 368 h 427"/>
                  <a:gd name="T10" fmla="*/ 87 w 339"/>
                  <a:gd name="T11" fmla="*/ 427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9" h="427">
                    <a:moveTo>
                      <a:pt x="87" y="427"/>
                    </a:moveTo>
                    <a:lnTo>
                      <a:pt x="339" y="138"/>
                    </a:lnTo>
                    <a:lnTo>
                      <a:pt x="313" y="0"/>
                    </a:lnTo>
                    <a:lnTo>
                      <a:pt x="174" y="25"/>
                    </a:lnTo>
                    <a:lnTo>
                      <a:pt x="0" y="368"/>
                    </a:lnTo>
                    <a:lnTo>
                      <a:pt x="87" y="427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9" name="Freeform 566"/>
              <p:cNvSpPr/>
              <p:nvPr/>
            </p:nvSpPr>
            <p:spPr bwMode="auto">
              <a:xfrm>
                <a:off x="3151" y="4850"/>
                <a:ext cx="724" cy="794"/>
              </a:xfrm>
              <a:custGeom>
                <a:avLst/>
                <a:gdLst>
                  <a:gd name="T0" fmla="*/ 464 w 534"/>
                  <a:gd name="T1" fmla="*/ 143 h 587"/>
                  <a:gd name="T2" fmla="*/ 401 w 534"/>
                  <a:gd name="T3" fmla="*/ 72 h 587"/>
                  <a:gd name="T4" fmla="*/ 393 w 534"/>
                  <a:gd name="T5" fmla="*/ 43 h 587"/>
                  <a:gd name="T6" fmla="*/ 376 w 534"/>
                  <a:gd name="T7" fmla="*/ 7 h 587"/>
                  <a:gd name="T8" fmla="*/ 326 w 534"/>
                  <a:gd name="T9" fmla="*/ 41 h 587"/>
                  <a:gd name="T10" fmla="*/ 75 w 534"/>
                  <a:gd name="T11" fmla="*/ 120 h 587"/>
                  <a:gd name="T12" fmla="*/ 30 w 534"/>
                  <a:gd name="T13" fmla="*/ 212 h 587"/>
                  <a:gd name="T14" fmla="*/ 18 w 534"/>
                  <a:gd name="T15" fmla="*/ 244 h 587"/>
                  <a:gd name="T16" fmla="*/ 7 w 534"/>
                  <a:gd name="T17" fmla="*/ 347 h 587"/>
                  <a:gd name="T18" fmla="*/ 16 w 534"/>
                  <a:gd name="T19" fmla="*/ 364 h 587"/>
                  <a:gd name="T20" fmla="*/ 37 w 534"/>
                  <a:gd name="T21" fmla="*/ 422 h 587"/>
                  <a:gd name="T22" fmla="*/ 367 w 534"/>
                  <a:gd name="T23" fmla="*/ 525 h 587"/>
                  <a:gd name="T24" fmla="*/ 475 w 534"/>
                  <a:gd name="T25" fmla="*/ 410 h 587"/>
                  <a:gd name="T26" fmla="*/ 464 w 534"/>
                  <a:gd name="T27" fmla="*/ 143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34" h="587">
                    <a:moveTo>
                      <a:pt x="464" y="143"/>
                    </a:moveTo>
                    <a:cubicBezTo>
                      <a:pt x="444" y="118"/>
                      <a:pt x="418" y="99"/>
                      <a:pt x="401" y="72"/>
                    </a:cubicBezTo>
                    <a:cubicBezTo>
                      <a:pt x="395" y="62"/>
                      <a:pt x="392" y="55"/>
                      <a:pt x="393" y="43"/>
                    </a:cubicBezTo>
                    <a:cubicBezTo>
                      <a:pt x="393" y="33"/>
                      <a:pt x="396" y="0"/>
                      <a:pt x="376" y="7"/>
                    </a:cubicBezTo>
                    <a:cubicBezTo>
                      <a:pt x="356" y="14"/>
                      <a:pt x="349" y="39"/>
                      <a:pt x="326" y="41"/>
                    </a:cubicBezTo>
                    <a:cubicBezTo>
                      <a:pt x="310" y="42"/>
                      <a:pt x="181" y="16"/>
                      <a:pt x="75" y="120"/>
                    </a:cubicBezTo>
                    <a:cubicBezTo>
                      <a:pt x="58" y="148"/>
                      <a:pt x="42" y="180"/>
                      <a:pt x="30" y="212"/>
                    </a:cubicBezTo>
                    <a:cubicBezTo>
                      <a:pt x="25" y="222"/>
                      <a:pt x="21" y="233"/>
                      <a:pt x="18" y="244"/>
                    </a:cubicBezTo>
                    <a:cubicBezTo>
                      <a:pt x="6" y="285"/>
                      <a:pt x="0" y="322"/>
                      <a:pt x="7" y="347"/>
                    </a:cubicBezTo>
                    <a:cubicBezTo>
                      <a:pt x="9" y="354"/>
                      <a:pt x="12" y="359"/>
                      <a:pt x="16" y="364"/>
                    </a:cubicBezTo>
                    <a:cubicBezTo>
                      <a:pt x="20" y="384"/>
                      <a:pt x="27" y="403"/>
                      <a:pt x="37" y="422"/>
                    </a:cubicBezTo>
                    <a:cubicBezTo>
                      <a:pt x="100" y="541"/>
                      <a:pt x="247" y="587"/>
                      <a:pt x="367" y="525"/>
                    </a:cubicBezTo>
                    <a:cubicBezTo>
                      <a:pt x="416" y="499"/>
                      <a:pt x="453" y="458"/>
                      <a:pt x="475" y="410"/>
                    </a:cubicBezTo>
                    <a:cubicBezTo>
                      <a:pt x="534" y="293"/>
                      <a:pt x="494" y="182"/>
                      <a:pt x="464" y="143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0" name="Freeform 567"/>
              <p:cNvSpPr/>
              <p:nvPr/>
            </p:nvSpPr>
            <p:spPr bwMode="auto">
              <a:xfrm>
                <a:off x="3094" y="4954"/>
                <a:ext cx="767" cy="704"/>
              </a:xfrm>
              <a:custGeom>
                <a:avLst/>
                <a:gdLst>
                  <a:gd name="T0" fmla="*/ 145 w 566"/>
                  <a:gd name="T1" fmla="*/ 20 h 521"/>
                  <a:gd name="T2" fmla="*/ 156 w 566"/>
                  <a:gd name="T3" fmla="*/ 20 h 521"/>
                  <a:gd name="T4" fmla="*/ 120 w 566"/>
                  <a:gd name="T5" fmla="*/ 153 h 521"/>
                  <a:gd name="T6" fmla="*/ 312 w 566"/>
                  <a:gd name="T7" fmla="*/ 134 h 521"/>
                  <a:gd name="T8" fmla="*/ 362 w 566"/>
                  <a:gd name="T9" fmla="*/ 254 h 521"/>
                  <a:gd name="T10" fmla="*/ 523 w 566"/>
                  <a:gd name="T11" fmla="*/ 213 h 521"/>
                  <a:gd name="T12" fmla="*/ 517 w 566"/>
                  <a:gd name="T13" fmla="*/ 333 h 521"/>
                  <a:gd name="T14" fmla="*/ 220 w 566"/>
                  <a:gd name="T15" fmla="*/ 476 h 521"/>
                  <a:gd name="T16" fmla="*/ 211 w 566"/>
                  <a:gd name="T17" fmla="*/ 465 h 521"/>
                  <a:gd name="T18" fmla="*/ 185 w 566"/>
                  <a:gd name="T19" fmla="*/ 476 h 521"/>
                  <a:gd name="T20" fmla="*/ 46 w 566"/>
                  <a:gd name="T21" fmla="*/ 183 h 521"/>
                  <a:gd name="T22" fmla="*/ 145 w 566"/>
                  <a:gd name="T23" fmla="*/ 20 h 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66" h="521">
                    <a:moveTo>
                      <a:pt x="145" y="20"/>
                    </a:moveTo>
                    <a:cubicBezTo>
                      <a:pt x="145" y="20"/>
                      <a:pt x="157" y="0"/>
                      <a:pt x="156" y="20"/>
                    </a:cubicBezTo>
                    <a:cubicBezTo>
                      <a:pt x="154" y="39"/>
                      <a:pt x="97" y="90"/>
                      <a:pt x="120" y="153"/>
                    </a:cubicBezTo>
                    <a:cubicBezTo>
                      <a:pt x="143" y="216"/>
                      <a:pt x="264" y="108"/>
                      <a:pt x="312" y="134"/>
                    </a:cubicBezTo>
                    <a:cubicBezTo>
                      <a:pt x="361" y="161"/>
                      <a:pt x="344" y="211"/>
                      <a:pt x="362" y="254"/>
                    </a:cubicBezTo>
                    <a:cubicBezTo>
                      <a:pt x="381" y="297"/>
                      <a:pt x="497" y="272"/>
                      <a:pt x="523" y="213"/>
                    </a:cubicBezTo>
                    <a:cubicBezTo>
                      <a:pt x="550" y="155"/>
                      <a:pt x="566" y="234"/>
                      <a:pt x="517" y="333"/>
                    </a:cubicBezTo>
                    <a:cubicBezTo>
                      <a:pt x="468" y="432"/>
                      <a:pt x="367" y="521"/>
                      <a:pt x="220" y="476"/>
                    </a:cubicBezTo>
                    <a:cubicBezTo>
                      <a:pt x="211" y="465"/>
                      <a:pt x="211" y="465"/>
                      <a:pt x="211" y="465"/>
                    </a:cubicBezTo>
                    <a:cubicBezTo>
                      <a:pt x="185" y="476"/>
                      <a:pt x="185" y="476"/>
                      <a:pt x="185" y="476"/>
                    </a:cubicBezTo>
                    <a:cubicBezTo>
                      <a:pt x="185" y="476"/>
                      <a:pt x="0" y="363"/>
                      <a:pt x="46" y="183"/>
                    </a:cubicBezTo>
                    <a:cubicBezTo>
                      <a:pt x="92" y="2"/>
                      <a:pt x="145" y="20"/>
                      <a:pt x="145" y="20"/>
                    </a:cubicBez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1" name="Freeform 568"/>
              <p:cNvSpPr/>
              <p:nvPr/>
            </p:nvSpPr>
            <p:spPr bwMode="auto">
              <a:xfrm>
                <a:off x="3683" y="5034"/>
                <a:ext cx="144" cy="104"/>
              </a:xfrm>
              <a:custGeom>
                <a:avLst/>
                <a:gdLst>
                  <a:gd name="T0" fmla="*/ 0 w 106"/>
                  <a:gd name="T1" fmla="*/ 0 h 77"/>
                  <a:gd name="T2" fmla="*/ 63 w 106"/>
                  <a:gd name="T3" fmla="*/ 65 h 77"/>
                  <a:gd name="T4" fmla="*/ 74 w 106"/>
                  <a:gd name="T5" fmla="*/ 51 h 77"/>
                  <a:gd name="T6" fmla="*/ 0 w 106"/>
                  <a:gd name="T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6" h="77">
                    <a:moveTo>
                      <a:pt x="0" y="0"/>
                    </a:moveTo>
                    <a:cubicBezTo>
                      <a:pt x="0" y="0"/>
                      <a:pt x="20" y="77"/>
                      <a:pt x="63" y="65"/>
                    </a:cubicBezTo>
                    <a:cubicBezTo>
                      <a:pt x="106" y="53"/>
                      <a:pt x="74" y="51"/>
                      <a:pt x="74" y="5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2" name="Freeform 569"/>
              <p:cNvSpPr/>
              <p:nvPr/>
            </p:nvSpPr>
            <p:spPr bwMode="auto">
              <a:xfrm>
                <a:off x="3431" y="4892"/>
                <a:ext cx="141" cy="114"/>
              </a:xfrm>
              <a:custGeom>
                <a:avLst/>
                <a:gdLst>
                  <a:gd name="T0" fmla="*/ 104 w 104"/>
                  <a:gd name="T1" fmla="*/ 57 h 84"/>
                  <a:gd name="T2" fmla="*/ 15 w 104"/>
                  <a:gd name="T3" fmla="*/ 42 h 84"/>
                  <a:gd name="T4" fmla="*/ 20 w 104"/>
                  <a:gd name="T5" fmla="*/ 25 h 84"/>
                  <a:gd name="T6" fmla="*/ 104 w 104"/>
                  <a:gd name="T7" fmla="*/ 57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4" h="84">
                    <a:moveTo>
                      <a:pt x="104" y="57"/>
                    </a:moveTo>
                    <a:cubicBezTo>
                      <a:pt x="104" y="57"/>
                      <a:pt x="30" y="84"/>
                      <a:pt x="15" y="42"/>
                    </a:cubicBezTo>
                    <a:cubicBezTo>
                      <a:pt x="0" y="0"/>
                      <a:pt x="20" y="25"/>
                      <a:pt x="20" y="25"/>
                    </a:cubicBezTo>
                    <a:lnTo>
                      <a:pt x="104" y="57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3" name="Freeform 570"/>
              <p:cNvSpPr/>
              <p:nvPr/>
            </p:nvSpPr>
            <p:spPr bwMode="auto">
              <a:xfrm>
                <a:off x="2221" y="1419"/>
                <a:ext cx="302" cy="353"/>
              </a:xfrm>
              <a:custGeom>
                <a:avLst/>
                <a:gdLst>
                  <a:gd name="T0" fmla="*/ 50 w 223"/>
                  <a:gd name="T1" fmla="*/ 222 h 261"/>
                  <a:gd name="T2" fmla="*/ 93 w 223"/>
                  <a:gd name="T3" fmla="*/ 166 h 261"/>
                  <a:gd name="T4" fmla="*/ 80 w 223"/>
                  <a:gd name="T5" fmla="*/ 238 h 261"/>
                  <a:gd name="T6" fmla="*/ 100 w 223"/>
                  <a:gd name="T7" fmla="*/ 256 h 261"/>
                  <a:gd name="T8" fmla="*/ 118 w 223"/>
                  <a:gd name="T9" fmla="*/ 225 h 261"/>
                  <a:gd name="T10" fmla="*/ 137 w 223"/>
                  <a:gd name="T11" fmla="*/ 175 h 261"/>
                  <a:gd name="T12" fmla="*/ 152 w 223"/>
                  <a:gd name="T13" fmla="*/ 239 h 261"/>
                  <a:gd name="T14" fmla="*/ 182 w 223"/>
                  <a:gd name="T15" fmla="*/ 147 h 261"/>
                  <a:gd name="T16" fmla="*/ 223 w 223"/>
                  <a:gd name="T17" fmla="*/ 44 h 261"/>
                  <a:gd name="T18" fmla="*/ 165 w 223"/>
                  <a:gd name="T19" fmla="*/ 0 h 261"/>
                  <a:gd name="T20" fmla="*/ 156 w 223"/>
                  <a:gd name="T21" fmla="*/ 8 h 261"/>
                  <a:gd name="T22" fmla="*/ 33 w 223"/>
                  <a:gd name="T23" fmla="*/ 57 h 261"/>
                  <a:gd name="T24" fmla="*/ 58 w 223"/>
                  <a:gd name="T25" fmla="*/ 88 h 261"/>
                  <a:gd name="T26" fmla="*/ 95 w 223"/>
                  <a:gd name="T27" fmla="*/ 77 h 261"/>
                  <a:gd name="T28" fmla="*/ 38 w 223"/>
                  <a:gd name="T29" fmla="*/ 171 h 261"/>
                  <a:gd name="T30" fmla="*/ 50 w 223"/>
                  <a:gd name="T31" fmla="*/ 222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3" h="261">
                    <a:moveTo>
                      <a:pt x="50" y="222"/>
                    </a:moveTo>
                    <a:cubicBezTo>
                      <a:pt x="61" y="202"/>
                      <a:pt x="95" y="155"/>
                      <a:pt x="93" y="166"/>
                    </a:cubicBezTo>
                    <a:cubicBezTo>
                      <a:pt x="83" y="210"/>
                      <a:pt x="81" y="227"/>
                      <a:pt x="80" y="238"/>
                    </a:cubicBezTo>
                    <a:cubicBezTo>
                      <a:pt x="79" y="253"/>
                      <a:pt x="90" y="261"/>
                      <a:pt x="100" y="256"/>
                    </a:cubicBezTo>
                    <a:cubicBezTo>
                      <a:pt x="107" y="253"/>
                      <a:pt x="114" y="242"/>
                      <a:pt x="118" y="225"/>
                    </a:cubicBezTo>
                    <a:cubicBezTo>
                      <a:pt x="125" y="188"/>
                      <a:pt x="137" y="175"/>
                      <a:pt x="137" y="175"/>
                    </a:cubicBezTo>
                    <a:cubicBezTo>
                      <a:pt x="137" y="175"/>
                      <a:pt x="119" y="260"/>
                      <a:pt x="152" y="239"/>
                    </a:cubicBezTo>
                    <a:cubicBezTo>
                      <a:pt x="158" y="235"/>
                      <a:pt x="182" y="147"/>
                      <a:pt x="182" y="147"/>
                    </a:cubicBezTo>
                    <a:cubicBezTo>
                      <a:pt x="196" y="106"/>
                      <a:pt x="210" y="88"/>
                      <a:pt x="223" y="44"/>
                    </a:cubicBezTo>
                    <a:cubicBezTo>
                      <a:pt x="202" y="32"/>
                      <a:pt x="183" y="16"/>
                      <a:pt x="165" y="0"/>
                    </a:cubicBezTo>
                    <a:cubicBezTo>
                      <a:pt x="160" y="5"/>
                      <a:pt x="156" y="8"/>
                      <a:pt x="156" y="8"/>
                    </a:cubicBezTo>
                    <a:cubicBezTo>
                      <a:pt x="156" y="8"/>
                      <a:pt x="77" y="53"/>
                      <a:pt x="33" y="57"/>
                    </a:cubicBezTo>
                    <a:cubicBezTo>
                      <a:pt x="33" y="57"/>
                      <a:pt x="18" y="93"/>
                      <a:pt x="58" y="88"/>
                    </a:cubicBezTo>
                    <a:cubicBezTo>
                      <a:pt x="82" y="86"/>
                      <a:pt x="92" y="81"/>
                      <a:pt x="95" y="77"/>
                    </a:cubicBezTo>
                    <a:cubicBezTo>
                      <a:pt x="87" y="90"/>
                      <a:pt x="62" y="132"/>
                      <a:pt x="38" y="171"/>
                    </a:cubicBezTo>
                    <a:cubicBezTo>
                      <a:pt x="0" y="233"/>
                      <a:pt x="32" y="255"/>
                      <a:pt x="50" y="222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4" name="Freeform 571"/>
              <p:cNvSpPr/>
              <p:nvPr/>
            </p:nvSpPr>
            <p:spPr bwMode="auto">
              <a:xfrm>
                <a:off x="1537" y="1402"/>
                <a:ext cx="334" cy="338"/>
              </a:xfrm>
              <a:custGeom>
                <a:avLst/>
                <a:gdLst>
                  <a:gd name="T0" fmla="*/ 196 w 247"/>
                  <a:gd name="T1" fmla="*/ 203 h 250"/>
                  <a:gd name="T2" fmla="*/ 146 w 247"/>
                  <a:gd name="T3" fmla="*/ 154 h 250"/>
                  <a:gd name="T4" fmla="*/ 169 w 247"/>
                  <a:gd name="T5" fmla="*/ 223 h 250"/>
                  <a:gd name="T6" fmla="*/ 152 w 247"/>
                  <a:gd name="T7" fmla="*/ 244 h 250"/>
                  <a:gd name="T8" fmla="*/ 130 w 247"/>
                  <a:gd name="T9" fmla="*/ 216 h 250"/>
                  <a:gd name="T10" fmla="*/ 104 w 247"/>
                  <a:gd name="T11" fmla="*/ 169 h 250"/>
                  <a:gd name="T12" fmla="*/ 98 w 247"/>
                  <a:gd name="T13" fmla="*/ 235 h 250"/>
                  <a:gd name="T14" fmla="*/ 55 w 247"/>
                  <a:gd name="T15" fmla="*/ 148 h 250"/>
                  <a:gd name="T16" fmla="*/ 0 w 247"/>
                  <a:gd name="T17" fmla="*/ 52 h 250"/>
                  <a:gd name="T18" fmla="*/ 51 w 247"/>
                  <a:gd name="T19" fmla="*/ 0 h 250"/>
                  <a:gd name="T20" fmla="*/ 61 w 247"/>
                  <a:gd name="T21" fmla="*/ 7 h 250"/>
                  <a:gd name="T22" fmla="*/ 189 w 247"/>
                  <a:gd name="T23" fmla="*/ 38 h 250"/>
                  <a:gd name="T24" fmla="*/ 169 w 247"/>
                  <a:gd name="T25" fmla="*/ 72 h 250"/>
                  <a:gd name="T26" fmla="*/ 131 w 247"/>
                  <a:gd name="T27" fmla="*/ 66 h 250"/>
                  <a:gd name="T28" fmla="*/ 201 w 247"/>
                  <a:gd name="T29" fmla="*/ 151 h 250"/>
                  <a:gd name="T30" fmla="*/ 196 w 247"/>
                  <a:gd name="T31" fmla="*/ 203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7" h="250">
                    <a:moveTo>
                      <a:pt x="196" y="203"/>
                    </a:moveTo>
                    <a:cubicBezTo>
                      <a:pt x="183" y="185"/>
                      <a:pt x="142" y="143"/>
                      <a:pt x="146" y="154"/>
                    </a:cubicBezTo>
                    <a:cubicBezTo>
                      <a:pt x="162" y="196"/>
                      <a:pt x="167" y="213"/>
                      <a:pt x="169" y="223"/>
                    </a:cubicBezTo>
                    <a:cubicBezTo>
                      <a:pt x="172" y="239"/>
                      <a:pt x="162" y="248"/>
                      <a:pt x="152" y="244"/>
                    </a:cubicBezTo>
                    <a:cubicBezTo>
                      <a:pt x="144" y="242"/>
                      <a:pt x="136" y="232"/>
                      <a:pt x="130" y="216"/>
                    </a:cubicBezTo>
                    <a:cubicBezTo>
                      <a:pt x="118" y="181"/>
                      <a:pt x="104" y="169"/>
                      <a:pt x="104" y="169"/>
                    </a:cubicBezTo>
                    <a:cubicBezTo>
                      <a:pt x="104" y="169"/>
                      <a:pt x="133" y="250"/>
                      <a:pt x="98" y="235"/>
                    </a:cubicBezTo>
                    <a:cubicBezTo>
                      <a:pt x="91" y="232"/>
                      <a:pt x="55" y="148"/>
                      <a:pt x="55" y="148"/>
                    </a:cubicBezTo>
                    <a:cubicBezTo>
                      <a:pt x="35" y="109"/>
                      <a:pt x="19" y="94"/>
                      <a:pt x="0" y="52"/>
                    </a:cubicBezTo>
                    <a:cubicBezTo>
                      <a:pt x="19" y="37"/>
                      <a:pt x="35" y="19"/>
                      <a:pt x="51" y="0"/>
                    </a:cubicBezTo>
                    <a:cubicBezTo>
                      <a:pt x="57" y="4"/>
                      <a:pt x="61" y="7"/>
                      <a:pt x="61" y="7"/>
                    </a:cubicBezTo>
                    <a:cubicBezTo>
                      <a:pt x="61" y="7"/>
                      <a:pt x="145" y="40"/>
                      <a:pt x="189" y="38"/>
                    </a:cubicBezTo>
                    <a:cubicBezTo>
                      <a:pt x="189" y="38"/>
                      <a:pt x="210" y="71"/>
                      <a:pt x="169" y="72"/>
                    </a:cubicBezTo>
                    <a:cubicBezTo>
                      <a:pt x="145" y="73"/>
                      <a:pt x="135" y="69"/>
                      <a:pt x="131" y="66"/>
                    </a:cubicBezTo>
                    <a:cubicBezTo>
                      <a:pt x="140" y="78"/>
                      <a:pt x="172" y="116"/>
                      <a:pt x="201" y="151"/>
                    </a:cubicBezTo>
                    <a:cubicBezTo>
                      <a:pt x="247" y="207"/>
                      <a:pt x="219" y="233"/>
                      <a:pt x="196" y="203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5" name="Freeform 572"/>
              <p:cNvSpPr/>
              <p:nvPr/>
            </p:nvSpPr>
            <p:spPr bwMode="auto">
              <a:xfrm>
                <a:off x="1450" y="419"/>
                <a:ext cx="961" cy="556"/>
              </a:xfrm>
              <a:custGeom>
                <a:avLst/>
                <a:gdLst>
                  <a:gd name="T0" fmla="*/ 709 w 709"/>
                  <a:gd name="T1" fmla="*/ 221 h 411"/>
                  <a:gd name="T2" fmla="*/ 593 w 709"/>
                  <a:gd name="T3" fmla="*/ 411 h 411"/>
                  <a:gd name="T4" fmla="*/ 87 w 709"/>
                  <a:gd name="T5" fmla="*/ 411 h 411"/>
                  <a:gd name="T6" fmla="*/ 0 w 709"/>
                  <a:gd name="T7" fmla="*/ 166 h 411"/>
                  <a:gd name="T8" fmla="*/ 709 w 709"/>
                  <a:gd name="T9" fmla="*/ 221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9" h="411">
                    <a:moveTo>
                      <a:pt x="709" y="221"/>
                    </a:moveTo>
                    <a:cubicBezTo>
                      <a:pt x="593" y="411"/>
                      <a:pt x="593" y="411"/>
                      <a:pt x="593" y="411"/>
                    </a:cubicBezTo>
                    <a:cubicBezTo>
                      <a:pt x="87" y="411"/>
                      <a:pt x="87" y="411"/>
                      <a:pt x="87" y="411"/>
                    </a:cubicBezTo>
                    <a:cubicBezTo>
                      <a:pt x="0" y="166"/>
                      <a:pt x="0" y="166"/>
                      <a:pt x="0" y="166"/>
                    </a:cubicBezTo>
                    <a:cubicBezTo>
                      <a:pt x="0" y="166"/>
                      <a:pt x="309" y="0"/>
                      <a:pt x="709" y="221"/>
                    </a:cubicBezTo>
                    <a:close/>
                  </a:path>
                </a:pathLst>
              </a:custGeom>
              <a:solidFill>
                <a:srgbClr val="D2D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6" name="Freeform 573"/>
              <p:cNvSpPr/>
              <p:nvPr/>
            </p:nvSpPr>
            <p:spPr bwMode="auto">
              <a:xfrm>
                <a:off x="1120" y="78"/>
                <a:ext cx="2008" cy="1410"/>
              </a:xfrm>
              <a:custGeom>
                <a:avLst/>
                <a:gdLst>
                  <a:gd name="T0" fmla="*/ 182 w 1481"/>
                  <a:gd name="T1" fmla="*/ 193 h 1043"/>
                  <a:gd name="T2" fmla="*/ 1007 w 1481"/>
                  <a:gd name="T3" fmla="*/ 198 h 1043"/>
                  <a:gd name="T4" fmla="*/ 1034 w 1481"/>
                  <a:gd name="T5" fmla="*/ 1043 h 1043"/>
                  <a:gd name="T6" fmla="*/ 957 w 1481"/>
                  <a:gd name="T7" fmla="*/ 989 h 1043"/>
                  <a:gd name="T8" fmla="*/ 1023 w 1481"/>
                  <a:gd name="T9" fmla="*/ 561 h 1043"/>
                  <a:gd name="T10" fmla="*/ 198 w 1481"/>
                  <a:gd name="T11" fmla="*/ 588 h 1043"/>
                  <a:gd name="T12" fmla="*/ 387 w 1481"/>
                  <a:gd name="T13" fmla="*/ 983 h 1043"/>
                  <a:gd name="T14" fmla="*/ 305 w 1481"/>
                  <a:gd name="T15" fmla="*/ 1039 h 1043"/>
                  <a:gd name="T16" fmla="*/ 12 w 1481"/>
                  <a:gd name="T17" fmla="*/ 517 h 1043"/>
                  <a:gd name="T18" fmla="*/ 182 w 1481"/>
                  <a:gd name="T19" fmla="*/ 193 h 10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81" h="1043">
                    <a:moveTo>
                      <a:pt x="182" y="193"/>
                    </a:moveTo>
                    <a:cubicBezTo>
                      <a:pt x="182" y="193"/>
                      <a:pt x="533" y="0"/>
                      <a:pt x="1007" y="198"/>
                    </a:cubicBezTo>
                    <a:cubicBezTo>
                      <a:pt x="1481" y="396"/>
                      <a:pt x="1034" y="1043"/>
                      <a:pt x="1034" y="1043"/>
                    </a:cubicBezTo>
                    <a:cubicBezTo>
                      <a:pt x="957" y="989"/>
                      <a:pt x="957" y="989"/>
                      <a:pt x="957" y="989"/>
                    </a:cubicBezTo>
                    <a:cubicBezTo>
                      <a:pt x="957" y="989"/>
                      <a:pt x="1073" y="659"/>
                      <a:pt x="1023" y="561"/>
                    </a:cubicBezTo>
                    <a:cubicBezTo>
                      <a:pt x="941" y="401"/>
                      <a:pt x="238" y="338"/>
                      <a:pt x="198" y="588"/>
                    </a:cubicBezTo>
                    <a:cubicBezTo>
                      <a:pt x="158" y="837"/>
                      <a:pt x="387" y="983"/>
                      <a:pt x="387" y="983"/>
                    </a:cubicBezTo>
                    <a:cubicBezTo>
                      <a:pt x="305" y="1039"/>
                      <a:pt x="305" y="1039"/>
                      <a:pt x="305" y="1039"/>
                    </a:cubicBezTo>
                    <a:cubicBezTo>
                      <a:pt x="305" y="1039"/>
                      <a:pt x="0" y="839"/>
                      <a:pt x="12" y="517"/>
                    </a:cubicBezTo>
                    <a:cubicBezTo>
                      <a:pt x="22" y="277"/>
                      <a:pt x="182" y="193"/>
                      <a:pt x="182" y="193"/>
                    </a:cubicBezTo>
                    <a:close/>
                  </a:path>
                </a:pathLst>
              </a:custGeom>
              <a:solidFill>
                <a:srgbClr val="DDE1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7" name="Freeform 574"/>
              <p:cNvSpPr/>
              <p:nvPr/>
            </p:nvSpPr>
            <p:spPr bwMode="auto">
              <a:xfrm>
                <a:off x="1809" y="493"/>
                <a:ext cx="202" cy="480"/>
              </a:xfrm>
              <a:custGeom>
                <a:avLst/>
                <a:gdLst>
                  <a:gd name="T0" fmla="*/ 43 w 202"/>
                  <a:gd name="T1" fmla="*/ 0 h 480"/>
                  <a:gd name="T2" fmla="*/ 0 w 202"/>
                  <a:gd name="T3" fmla="*/ 380 h 480"/>
                  <a:gd name="T4" fmla="*/ 100 w 202"/>
                  <a:gd name="T5" fmla="*/ 480 h 480"/>
                  <a:gd name="T6" fmla="*/ 202 w 202"/>
                  <a:gd name="T7" fmla="*/ 380 h 480"/>
                  <a:gd name="T8" fmla="*/ 149 w 202"/>
                  <a:gd name="T9" fmla="*/ 0 h 480"/>
                  <a:gd name="T10" fmla="*/ 43 w 202"/>
                  <a:gd name="T11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2" h="480">
                    <a:moveTo>
                      <a:pt x="43" y="0"/>
                    </a:moveTo>
                    <a:lnTo>
                      <a:pt x="0" y="380"/>
                    </a:lnTo>
                    <a:lnTo>
                      <a:pt x="100" y="480"/>
                    </a:lnTo>
                    <a:lnTo>
                      <a:pt x="202" y="380"/>
                    </a:lnTo>
                    <a:lnTo>
                      <a:pt x="149" y="0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7DA7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8" name="Freeform 575"/>
              <p:cNvSpPr/>
              <p:nvPr/>
            </p:nvSpPr>
            <p:spPr bwMode="auto">
              <a:xfrm>
                <a:off x="1543" y="-18"/>
                <a:ext cx="700" cy="886"/>
              </a:xfrm>
              <a:custGeom>
                <a:avLst/>
                <a:gdLst>
                  <a:gd name="T0" fmla="*/ 133 w 516"/>
                  <a:gd name="T1" fmla="*/ 538 h 655"/>
                  <a:gd name="T2" fmla="*/ 207 w 516"/>
                  <a:gd name="T3" fmla="*/ 581 h 655"/>
                  <a:gd name="T4" fmla="*/ 266 w 516"/>
                  <a:gd name="T5" fmla="*/ 552 h 655"/>
                  <a:gd name="T6" fmla="*/ 330 w 516"/>
                  <a:gd name="T7" fmla="*/ 597 h 655"/>
                  <a:gd name="T8" fmla="*/ 477 w 516"/>
                  <a:gd name="T9" fmla="*/ 459 h 655"/>
                  <a:gd name="T10" fmla="*/ 513 w 516"/>
                  <a:gd name="T11" fmla="*/ 263 h 655"/>
                  <a:gd name="T12" fmla="*/ 511 w 516"/>
                  <a:gd name="T13" fmla="*/ 230 h 655"/>
                  <a:gd name="T14" fmla="*/ 482 w 516"/>
                  <a:gd name="T15" fmla="*/ 136 h 655"/>
                  <a:gd name="T16" fmla="*/ 468 w 516"/>
                  <a:gd name="T17" fmla="*/ 124 h 655"/>
                  <a:gd name="T18" fmla="*/ 426 w 516"/>
                  <a:gd name="T19" fmla="*/ 81 h 655"/>
                  <a:gd name="T20" fmla="*/ 97 w 516"/>
                  <a:gd name="T21" fmla="*/ 116 h 655"/>
                  <a:gd name="T22" fmla="*/ 45 w 516"/>
                  <a:gd name="T23" fmla="*/ 258 h 655"/>
                  <a:gd name="T24" fmla="*/ 133 w 516"/>
                  <a:gd name="T25" fmla="*/ 538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6" h="655">
                    <a:moveTo>
                      <a:pt x="133" y="538"/>
                    </a:moveTo>
                    <a:cubicBezTo>
                      <a:pt x="118" y="500"/>
                      <a:pt x="207" y="581"/>
                      <a:pt x="207" y="581"/>
                    </a:cubicBezTo>
                    <a:cubicBezTo>
                      <a:pt x="219" y="616"/>
                      <a:pt x="266" y="552"/>
                      <a:pt x="266" y="552"/>
                    </a:cubicBezTo>
                    <a:cubicBezTo>
                      <a:pt x="266" y="552"/>
                      <a:pt x="288" y="655"/>
                      <a:pt x="330" y="597"/>
                    </a:cubicBezTo>
                    <a:cubicBezTo>
                      <a:pt x="372" y="538"/>
                      <a:pt x="430" y="529"/>
                      <a:pt x="477" y="459"/>
                    </a:cubicBezTo>
                    <a:cubicBezTo>
                      <a:pt x="503" y="419"/>
                      <a:pt x="516" y="337"/>
                      <a:pt x="513" y="263"/>
                    </a:cubicBezTo>
                    <a:cubicBezTo>
                      <a:pt x="513" y="252"/>
                      <a:pt x="513" y="241"/>
                      <a:pt x="511" y="230"/>
                    </a:cubicBezTo>
                    <a:cubicBezTo>
                      <a:pt x="507" y="190"/>
                      <a:pt x="497" y="155"/>
                      <a:pt x="482" y="136"/>
                    </a:cubicBezTo>
                    <a:cubicBezTo>
                      <a:pt x="477" y="130"/>
                      <a:pt x="473" y="126"/>
                      <a:pt x="468" y="124"/>
                    </a:cubicBezTo>
                    <a:cubicBezTo>
                      <a:pt x="456" y="108"/>
                      <a:pt x="442" y="94"/>
                      <a:pt x="426" y="81"/>
                    </a:cubicBezTo>
                    <a:cubicBezTo>
                      <a:pt x="326" y="0"/>
                      <a:pt x="178" y="15"/>
                      <a:pt x="97" y="116"/>
                    </a:cubicBezTo>
                    <a:cubicBezTo>
                      <a:pt x="63" y="158"/>
                      <a:pt x="46" y="208"/>
                      <a:pt x="45" y="258"/>
                    </a:cubicBezTo>
                    <a:cubicBezTo>
                      <a:pt x="0" y="468"/>
                      <a:pt x="133" y="538"/>
                      <a:pt x="133" y="538"/>
                    </a:cubicBezTo>
                    <a:close/>
                  </a:path>
                </a:pathLst>
              </a:custGeom>
              <a:solidFill>
                <a:srgbClr val="342B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9" name="Freeform 576"/>
              <p:cNvSpPr/>
              <p:nvPr/>
            </p:nvSpPr>
            <p:spPr bwMode="auto">
              <a:xfrm>
                <a:off x="4102" y="1345"/>
                <a:ext cx="286" cy="358"/>
              </a:xfrm>
              <a:custGeom>
                <a:avLst/>
                <a:gdLst>
                  <a:gd name="T0" fmla="*/ 50 w 211"/>
                  <a:gd name="T1" fmla="*/ 228 h 265"/>
                  <a:gd name="T2" fmla="*/ 89 w 211"/>
                  <a:gd name="T3" fmla="*/ 169 h 265"/>
                  <a:gd name="T4" fmla="*/ 80 w 211"/>
                  <a:gd name="T5" fmla="*/ 242 h 265"/>
                  <a:gd name="T6" fmla="*/ 102 w 211"/>
                  <a:gd name="T7" fmla="*/ 259 h 265"/>
                  <a:gd name="T8" fmla="*/ 117 w 211"/>
                  <a:gd name="T9" fmla="*/ 227 h 265"/>
                  <a:gd name="T10" fmla="*/ 134 w 211"/>
                  <a:gd name="T11" fmla="*/ 176 h 265"/>
                  <a:gd name="T12" fmla="*/ 152 w 211"/>
                  <a:gd name="T13" fmla="*/ 239 h 265"/>
                  <a:gd name="T14" fmla="*/ 177 w 211"/>
                  <a:gd name="T15" fmla="*/ 146 h 265"/>
                  <a:gd name="T16" fmla="*/ 211 w 211"/>
                  <a:gd name="T17" fmla="*/ 40 h 265"/>
                  <a:gd name="T18" fmla="*/ 152 w 211"/>
                  <a:gd name="T19" fmla="*/ 0 h 265"/>
                  <a:gd name="T20" fmla="*/ 143 w 211"/>
                  <a:gd name="T21" fmla="*/ 8 h 265"/>
                  <a:gd name="T22" fmla="*/ 23 w 211"/>
                  <a:gd name="T23" fmla="*/ 65 h 265"/>
                  <a:gd name="T24" fmla="*/ 50 w 211"/>
                  <a:gd name="T25" fmla="*/ 94 h 265"/>
                  <a:gd name="T26" fmla="*/ 86 w 211"/>
                  <a:gd name="T27" fmla="*/ 81 h 265"/>
                  <a:gd name="T28" fmla="*/ 35 w 211"/>
                  <a:gd name="T29" fmla="*/ 177 h 265"/>
                  <a:gd name="T30" fmla="*/ 50 w 211"/>
                  <a:gd name="T31" fmla="*/ 228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1" h="265">
                    <a:moveTo>
                      <a:pt x="50" y="228"/>
                    </a:moveTo>
                    <a:cubicBezTo>
                      <a:pt x="59" y="207"/>
                      <a:pt x="90" y="158"/>
                      <a:pt x="89" y="169"/>
                    </a:cubicBezTo>
                    <a:cubicBezTo>
                      <a:pt x="82" y="214"/>
                      <a:pt x="80" y="231"/>
                      <a:pt x="80" y="242"/>
                    </a:cubicBezTo>
                    <a:cubicBezTo>
                      <a:pt x="81" y="258"/>
                      <a:pt x="92" y="265"/>
                      <a:pt x="102" y="259"/>
                    </a:cubicBezTo>
                    <a:cubicBezTo>
                      <a:pt x="108" y="255"/>
                      <a:pt x="115" y="244"/>
                      <a:pt x="117" y="227"/>
                    </a:cubicBezTo>
                    <a:cubicBezTo>
                      <a:pt x="122" y="190"/>
                      <a:pt x="134" y="176"/>
                      <a:pt x="134" y="176"/>
                    </a:cubicBezTo>
                    <a:cubicBezTo>
                      <a:pt x="134" y="176"/>
                      <a:pt x="121" y="261"/>
                      <a:pt x="152" y="239"/>
                    </a:cubicBezTo>
                    <a:cubicBezTo>
                      <a:pt x="158" y="235"/>
                      <a:pt x="177" y="146"/>
                      <a:pt x="177" y="146"/>
                    </a:cubicBezTo>
                    <a:cubicBezTo>
                      <a:pt x="189" y="103"/>
                      <a:pt x="201" y="85"/>
                      <a:pt x="211" y="40"/>
                    </a:cubicBezTo>
                    <a:cubicBezTo>
                      <a:pt x="190" y="29"/>
                      <a:pt x="171" y="15"/>
                      <a:pt x="152" y="0"/>
                    </a:cubicBezTo>
                    <a:cubicBezTo>
                      <a:pt x="146" y="5"/>
                      <a:pt x="143" y="8"/>
                      <a:pt x="143" y="8"/>
                    </a:cubicBezTo>
                    <a:cubicBezTo>
                      <a:pt x="143" y="8"/>
                      <a:pt x="67" y="58"/>
                      <a:pt x="23" y="65"/>
                    </a:cubicBezTo>
                    <a:cubicBezTo>
                      <a:pt x="23" y="65"/>
                      <a:pt x="10" y="101"/>
                      <a:pt x="50" y="94"/>
                    </a:cubicBezTo>
                    <a:cubicBezTo>
                      <a:pt x="73" y="90"/>
                      <a:pt x="83" y="85"/>
                      <a:pt x="86" y="81"/>
                    </a:cubicBezTo>
                    <a:cubicBezTo>
                      <a:pt x="79" y="94"/>
                      <a:pt x="56" y="137"/>
                      <a:pt x="35" y="177"/>
                    </a:cubicBezTo>
                    <a:cubicBezTo>
                      <a:pt x="0" y="242"/>
                      <a:pt x="33" y="262"/>
                      <a:pt x="50" y="228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0" name="Freeform 577"/>
              <p:cNvSpPr/>
              <p:nvPr/>
            </p:nvSpPr>
            <p:spPr bwMode="auto">
              <a:xfrm>
                <a:off x="3140" y="1138"/>
                <a:ext cx="337" cy="303"/>
              </a:xfrm>
              <a:custGeom>
                <a:avLst/>
                <a:gdLst>
                  <a:gd name="T0" fmla="*/ 30 w 249"/>
                  <a:gd name="T1" fmla="*/ 113 h 224"/>
                  <a:gd name="T2" fmla="*/ 54 w 249"/>
                  <a:gd name="T3" fmla="*/ 149 h 224"/>
                  <a:gd name="T4" fmla="*/ 55 w 249"/>
                  <a:gd name="T5" fmla="*/ 151 h 224"/>
                  <a:gd name="T6" fmla="*/ 87 w 249"/>
                  <a:gd name="T7" fmla="*/ 162 h 224"/>
                  <a:gd name="T8" fmla="*/ 116 w 249"/>
                  <a:gd name="T9" fmla="*/ 164 h 224"/>
                  <a:gd name="T10" fmla="*/ 148 w 249"/>
                  <a:gd name="T11" fmla="*/ 138 h 224"/>
                  <a:gd name="T12" fmla="*/ 198 w 249"/>
                  <a:gd name="T13" fmla="*/ 196 h 224"/>
                  <a:gd name="T14" fmla="*/ 199 w 249"/>
                  <a:gd name="T15" fmla="*/ 143 h 224"/>
                  <a:gd name="T16" fmla="*/ 149 w 249"/>
                  <a:gd name="T17" fmla="*/ 62 h 224"/>
                  <a:gd name="T18" fmla="*/ 185 w 249"/>
                  <a:gd name="T19" fmla="*/ 42 h 224"/>
                  <a:gd name="T20" fmla="*/ 193 w 249"/>
                  <a:gd name="T21" fmla="*/ 0 h 224"/>
                  <a:gd name="T22" fmla="*/ 51 w 249"/>
                  <a:gd name="T23" fmla="*/ 7 h 224"/>
                  <a:gd name="T24" fmla="*/ 41 w 249"/>
                  <a:gd name="T25" fmla="*/ 2 h 224"/>
                  <a:gd name="T26" fmla="*/ 0 w 249"/>
                  <a:gd name="T27" fmla="*/ 49 h 224"/>
                  <a:gd name="T28" fmla="*/ 30 w 249"/>
                  <a:gd name="T29" fmla="*/ 113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9" h="224">
                    <a:moveTo>
                      <a:pt x="30" y="113"/>
                    </a:moveTo>
                    <a:cubicBezTo>
                      <a:pt x="38" y="124"/>
                      <a:pt x="46" y="135"/>
                      <a:pt x="54" y="149"/>
                    </a:cubicBezTo>
                    <a:cubicBezTo>
                      <a:pt x="54" y="149"/>
                      <a:pt x="55" y="150"/>
                      <a:pt x="55" y="151"/>
                    </a:cubicBezTo>
                    <a:cubicBezTo>
                      <a:pt x="65" y="158"/>
                      <a:pt x="76" y="164"/>
                      <a:pt x="87" y="162"/>
                    </a:cubicBezTo>
                    <a:cubicBezTo>
                      <a:pt x="98" y="161"/>
                      <a:pt x="105" y="163"/>
                      <a:pt x="116" y="164"/>
                    </a:cubicBezTo>
                    <a:cubicBezTo>
                      <a:pt x="139" y="166"/>
                      <a:pt x="145" y="138"/>
                      <a:pt x="148" y="138"/>
                    </a:cubicBezTo>
                    <a:cubicBezTo>
                      <a:pt x="149" y="138"/>
                      <a:pt x="183" y="179"/>
                      <a:pt x="198" y="196"/>
                    </a:cubicBezTo>
                    <a:cubicBezTo>
                      <a:pt x="223" y="224"/>
                      <a:pt x="249" y="197"/>
                      <a:pt x="199" y="143"/>
                    </a:cubicBezTo>
                    <a:cubicBezTo>
                      <a:pt x="168" y="110"/>
                      <a:pt x="160" y="73"/>
                      <a:pt x="149" y="62"/>
                    </a:cubicBezTo>
                    <a:cubicBezTo>
                      <a:pt x="154" y="64"/>
                      <a:pt x="162" y="51"/>
                      <a:pt x="185" y="42"/>
                    </a:cubicBezTo>
                    <a:cubicBezTo>
                      <a:pt x="221" y="28"/>
                      <a:pt x="193" y="0"/>
                      <a:pt x="193" y="0"/>
                    </a:cubicBezTo>
                    <a:cubicBezTo>
                      <a:pt x="144" y="50"/>
                      <a:pt x="51" y="7"/>
                      <a:pt x="51" y="7"/>
                    </a:cubicBezTo>
                    <a:cubicBezTo>
                      <a:pt x="51" y="7"/>
                      <a:pt x="47" y="5"/>
                      <a:pt x="41" y="2"/>
                    </a:cubicBezTo>
                    <a:cubicBezTo>
                      <a:pt x="28" y="19"/>
                      <a:pt x="15" y="35"/>
                      <a:pt x="0" y="49"/>
                    </a:cubicBezTo>
                    <a:cubicBezTo>
                      <a:pt x="10" y="71"/>
                      <a:pt x="20" y="92"/>
                      <a:pt x="30" y="113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1" name="Freeform 578"/>
              <p:cNvSpPr/>
              <p:nvPr/>
            </p:nvSpPr>
            <p:spPr bwMode="auto">
              <a:xfrm>
                <a:off x="3315" y="1284"/>
                <a:ext cx="108" cy="100"/>
              </a:xfrm>
              <a:custGeom>
                <a:avLst/>
                <a:gdLst>
                  <a:gd name="T0" fmla="*/ 9 w 80"/>
                  <a:gd name="T1" fmla="*/ 69 h 74"/>
                  <a:gd name="T2" fmla="*/ 3 w 80"/>
                  <a:gd name="T3" fmla="*/ 62 h 74"/>
                  <a:gd name="T4" fmla="*/ 5 w 80"/>
                  <a:gd name="T5" fmla="*/ 47 h 74"/>
                  <a:gd name="T6" fmla="*/ 56 w 80"/>
                  <a:gd name="T7" fmla="*/ 4 h 74"/>
                  <a:gd name="T8" fmla="*/ 71 w 80"/>
                  <a:gd name="T9" fmla="*/ 5 h 74"/>
                  <a:gd name="T10" fmla="*/ 76 w 80"/>
                  <a:gd name="T11" fmla="*/ 12 h 74"/>
                  <a:gd name="T12" fmla="*/ 75 w 80"/>
                  <a:gd name="T13" fmla="*/ 27 h 74"/>
                  <a:gd name="T14" fmla="*/ 24 w 80"/>
                  <a:gd name="T15" fmla="*/ 70 h 74"/>
                  <a:gd name="T16" fmla="*/ 9 w 80"/>
                  <a:gd name="T17" fmla="*/ 69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" h="74">
                    <a:moveTo>
                      <a:pt x="9" y="69"/>
                    </a:moveTo>
                    <a:cubicBezTo>
                      <a:pt x="3" y="62"/>
                      <a:pt x="3" y="62"/>
                      <a:pt x="3" y="62"/>
                    </a:cubicBezTo>
                    <a:cubicBezTo>
                      <a:pt x="0" y="57"/>
                      <a:pt x="0" y="51"/>
                      <a:pt x="5" y="47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60" y="0"/>
                      <a:pt x="67" y="1"/>
                      <a:pt x="71" y="5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80" y="17"/>
                      <a:pt x="80" y="23"/>
                      <a:pt x="75" y="27"/>
                    </a:cubicBezTo>
                    <a:cubicBezTo>
                      <a:pt x="24" y="70"/>
                      <a:pt x="24" y="70"/>
                      <a:pt x="24" y="70"/>
                    </a:cubicBezTo>
                    <a:cubicBezTo>
                      <a:pt x="20" y="74"/>
                      <a:pt x="13" y="73"/>
                      <a:pt x="9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2" name="Freeform 579"/>
              <p:cNvSpPr/>
              <p:nvPr/>
            </p:nvSpPr>
            <p:spPr bwMode="auto">
              <a:xfrm>
                <a:off x="3323" y="1294"/>
                <a:ext cx="91" cy="81"/>
              </a:xfrm>
              <a:custGeom>
                <a:avLst/>
                <a:gdLst>
                  <a:gd name="T0" fmla="*/ 6 w 67"/>
                  <a:gd name="T1" fmla="*/ 57 h 60"/>
                  <a:gd name="T2" fmla="*/ 2 w 67"/>
                  <a:gd name="T3" fmla="*/ 53 h 60"/>
                  <a:gd name="T4" fmla="*/ 3 w 67"/>
                  <a:gd name="T5" fmla="*/ 43 h 60"/>
                  <a:gd name="T6" fmla="*/ 51 w 67"/>
                  <a:gd name="T7" fmla="*/ 3 h 60"/>
                  <a:gd name="T8" fmla="*/ 61 w 67"/>
                  <a:gd name="T9" fmla="*/ 4 h 60"/>
                  <a:gd name="T10" fmla="*/ 64 w 67"/>
                  <a:gd name="T11" fmla="*/ 8 h 60"/>
                  <a:gd name="T12" fmla="*/ 64 w 67"/>
                  <a:gd name="T13" fmla="*/ 18 h 60"/>
                  <a:gd name="T14" fmla="*/ 16 w 67"/>
                  <a:gd name="T15" fmla="*/ 58 h 60"/>
                  <a:gd name="T16" fmla="*/ 6 w 67"/>
                  <a:gd name="T17" fmla="*/ 57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7" h="60">
                    <a:moveTo>
                      <a:pt x="6" y="57"/>
                    </a:moveTo>
                    <a:cubicBezTo>
                      <a:pt x="2" y="53"/>
                      <a:pt x="2" y="53"/>
                      <a:pt x="2" y="53"/>
                    </a:cubicBezTo>
                    <a:cubicBezTo>
                      <a:pt x="0" y="50"/>
                      <a:pt x="0" y="46"/>
                      <a:pt x="3" y="43"/>
                    </a:cubicBezTo>
                    <a:cubicBezTo>
                      <a:pt x="51" y="3"/>
                      <a:pt x="51" y="3"/>
                      <a:pt x="51" y="3"/>
                    </a:cubicBezTo>
                    <a:cubicBezTo>
                      <a:pt x="54" y="0"/>
                      <a:pt x="58" y="1"/>
                      <a:pt x="61" y="4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67" y="11"/>
                      <a:pt x="66" y="15"/>
                      <a:pt x="64" y="18"/>
                    </a:cubicBezTo>
                    <a:cubicBezTo>
                      <a:pt x="16" y="58"/>
                      <a:pt x="16" y="58"/>
                      <a:pt x="16" y="58"/>
                    </a:cubicBezTo>
                    <a:cubicBezTo>
                      <a:pt x="13" y="60"/>
                      <a:pt x="9" y="60"/>
                      <a:pt x="6" y="57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3" name="Freeform 580"/>
              <p:cNvSpPr/>
              <p:nvPr/>
            </p:nvSpPr>
            <p:spPr bwMode="auto">
              <a:xfrm>
                <a:off x="3326" y="1065"/>
                <a:ext cx="325" cy="325"/>
              </a:xfrm>
              <a:custGeom>
                <a:avLst/>
                <a:gdLst>
                  <a:gd name="T0" fmla="*/ 38 w 240"/>
                  <a:gd name="T1" fmla="*/ 189 h 240"/>
                  <a:gd name="T2" fmla="*/ 51 w 240"/>
                  <a:gd name="T3" fmla="*/ 38 h 240"/>
                  <a:gd name="T4" fmla="*/ 202 w 240"/>
                  <a:gd name="T5" fmla="*/ 51 h 240"/>
                  <a:gd name="T6" fmla="*/ 189 w 240"/>
                  <a:gd name="T7" fmla="*/ 201 h 240"/>
                  <a:gd name="T8" fmla="*/ 38 w 240"/>
                  <a:gd name="T9" fmla="*/ 189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0" h="240">
                    <a:moveTo>
                      <a:pt x="38" y="189"/>
                    </a:moveTo>
                    <a:cubicBezTo>
                      <a:pt x="0" y="144"/>
                      <a:pt x="6" y="76"/>
                      <a:pt x="51" y="38"/>
                    </a:cubicBezTo>
                    <a:cubicBezTo>
                      <a:pt x="96" y="0"/>
                      <a:pt x="163" y="5"/>
                      <a:pt x="202" y="51"/>
                    </a:cubicBezTo>
                    <a:cubicBezTo>
                      <a:pt x="240" y="96"/>
                      <a:pt x="234" y="163"/>
                      <a:pt x="189" y="201"/>
                    </a:cubicBezTo>
                    <a:cubicBezTo>
                      <a:pt x="144" y="240"/>
                      <a:pt x="76" y="234"/>
                      <a:pt x="38" y="18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4" name="Freeform 581"/>
              <p:cNvSpPr/>
              <p:nvPr/>
            </p:nvSpPr>
            <p:spPr bwMode="auto">
              <a:xfrm>
                <a:off x="3342" y="1081"/>
                <a:ext cx="293" cy="292"/>
              </a:xfrm>
              <a:custGeom>
                <a:avLst/>
                <a:gdLst>
                  <a:gd name="T0" fmla="*/ 34 w 216"/>
                  <a:gd name="T1" fmla="*/ 170 h 216"/>
                  <a:gd name="T2" fmla="*/ 46 w 216"/>
                  <a:gd name="T3" fmla="*/ 34 h 216"/>
                  <a:gd name="T4" fmla="*/ 181 w 216"/>
                  <a:gd name="T5" fmla="*/ 45 h 216"/>
                  <a:gd name="T6" fmla="*/ 170 w 216"/>
                  <a:gd name="T7" fmla="*/ 181 h 216"/>
                  <a:gd name="T8" fmla="*/ 34 w 216"/>
                  <a:gd name="T9" fmla="*/ 17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" h="216">
                    <a:moveTo>
                      <a:pt x="34" y="170"/>
                    </a:moveTo>
                    <a:cubicBezTo>
                      <a:pt x="0" y="129"/>
                      <a:pt x="5" y="68"/>
                      <a:pt x="46" y="34"/>
                    </a:cubicBezTo>
                    <a:cubicBezTo>
                      <a:pt x="86" y="0"/>
                      <a:pt x="147" y="5"/>
                      <a:pt x="181" y="45"/>
                    </a:cubicBezTo>
                    <a:cubicBezTo>
                      <a:pt x="216" y="86"/>
                      <a:pt x="211" y="147"/>
                      <a:pt x="170" y="181"/>
                    </a:cubicBezTo>
                    <a:cubicBezTo>
                      <a:pt x="129" y="216"/>
                      <a:pt x="69" y="211"/>
                      <a:pt x="34" y="170"/>
                    </a:cubicBezTo>
                    <a:close/>
                  </a:path>
                </a:pathLst>
              </a:cu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5" name="Freeform 583"/>
              <p:cNvSpPr/>
              <p:nvPr/>
            </p:nvSpPr>
            <p:spPr bwMode="auto">
              <a:xfrm>
                <a:off x="2958" y="-143"/>
                <a:ext cx="1905" cy="1552"/>
              </a:xfrm>
              <a:custGeom>
                <a:avLst/>
                <a:gdLst>
                  <a:gd name="T0" fmla="*/ 1012 w 1405"/>
                  <a:gd name="T1" fmla="*/ 682 h 1148"/>
                  <a:gd name="T2" fmla="*/ 975 w 1405"/>
                  <a:gd name="T3" fmla="*/ 1099 h 1148"/>
                  <a:gd name="T4" fmla="*/ 1055 w 1405"/>
                  <a:gd name="T5" fmla="*/ 1148 h 1148"/>
                  <a:gd name="T6" fmla="*/ 979 w 1405"/>
                  <a:gd name="T7" fmla="*/ 306 h 1148"/>
                  <a:gd name="T8" fmla="*/ 155 w 1405"/>
                  <a:gd name="T9" fmla="*/ 350 h 1148"/>
                  <a:gd name="T10" fmla="*/ 5 w 1405"/>
                  <a:gd name="T11" fmla="*/ 683 h 1148"/>
                  <a:gd name="T12" fmla="*/ 139 w 1405"/>
                  <a:gd name="T13" fmla="*/ 1022 h 1148"/>
                  <a:gd name="T14" fmla="*/ 169 w 1405"/>
                  <a:gd name="T15" fmla="*/ 1012 h 1148"/>
                  <a:gd name="T16" fmla="*/ 216 w 1405"/>
                  <a:gd name="T17" fmla="*/ 986 h 1148"/>
                  <a:gd name="T18" fmla="*/ 237 w 1405"/>
                  <a:gd name="T19" fmla="*/ 967 h 1148"/>
                  <a:gd name="T20" fmla="*/ 242 w 1405"/>
                  <a:gd name="T21" fmla="*/ 961 h 1148"/>
                  <a:gd name="T22" fmla="*/ 150 w 1405"/>
                  <a:gd name="T23" fmla="*/ 705 h 1148"/>
                  <a:gd name="T24" fmla="*/ 230 w 1405"/>
                  <a:gd name="T25" fmla="*/ 559 h 1148"/>
                  <a:gd name="T26" fmla="*/ 907 w 1405"/>
                  <a:gd name="T27" fmla="*/ 554 h 1148"/>
                  <a:gd name="T28" fmla="*/ 1012 w 1405"/>
                  <a:gd name="T29" fmla="*/ 682 h 1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405" h="1148">
                    <a:moveTo>
                      <a:pt x="1012" y="682"/>
                    </a:moveTo>
                    <a:cubicBezTo>
                      <a:pt x="1108" y="867"/>
                      <a:pt x="975" y="1099"/>
                      <a:pt x="975" y="1099"/>
                    </a:cubicBezTo>
                    <a:cubicBezTo>
                      <a:pt x="1055" y="1148"/>
                      <a:pt x="1055" y="1148"/>
                      <a:pt x="1055" y="1148"/>
                    </a:cubicBezTo>
                    <a:cubicBezTo>
                      <a:pt x="1055" y="1148"/>
                      <a:pt x="1405" y="623"/>
                      <a:pt x="979" y="306"/>
                    </a:cubicBezTo>
                    <a:cubicBezTo>
                      <a:pt x="567" y="0"/>
                      <a:pt x="155" y="350"/>
                      <a:pt x="155" y="350"/>
                    </a:cubicBezTo>
                    <a:cubicBezTo>
                      <a:pt x="155" y="350"/>
                      <a:pt x="0" y="443"/>
                      <a:pt x="5" y="683"/>
                    </a:cubicBezTo>
                    <a:cubicBezTo>
                      <a:pt x="7" y="825"/>
                      <a:pt x="70" y="939"/>
                      <a:pt x="139" y="1022"/>
                    </a:cubicBezTo>
                    <a:cubicBezTo>
                      <a:pt x="149" y="1019"/>
                      <a:pt x="159" y="1016"/>
                      <a:pt x="169" y="1012"/>
                    </a:cubicBezTo>
                    <a:cubicBezTo>
                      <a:pt x="186" y="1005"/>
                      <a:pt x="202" y="997"/>
                      <a:pt x="216" y="986"/>
                    </a:cubicBezTo>
                    <a:cubicBezTo>
                      <a:pt x="224" y="980"/>
                      <a:pt x="231" y="974"/>
                      <a:pt x="237" y="967"/>
                    </a:cubicBezTo>
                    <a:cubicBezTo>
                      <a:pt x="239" y="965"/>
                      <a:pt x="240" y="963"/>
                      <a:pt x="242" y="961"/>
                    </a:cubicBezTo>
                    <a:cubicBezTo>
                      <a:pt x="208" y="903"/>
                      <a:pt x="141" y="793"/>
                      <a:pt x="150" y="705"/>
                    </a:cubicBezTo>
                    <a:cubicBezTo>
                      <a:pt x="154" y="663"/>
                      <a:pt x="193" y="587"/>
                      <a:pt x="230" y="559"/>
                    </a:cubicBezTo>
                    <a:cubicBezTo>
                      <a:pt x="258" y="641"/>
                      <a:pt x="911" y="638"/>
                      <a:pt x="907" y="554"/>
                    </a:cubicBezTo>
                    <a:cubicBezTo>
                      <a:pt x="956" y="573"/>
                      <a:pt x="997" y="653"/>
                      <a:pt x="1012" y="682"/>
                    </a:cubicBezTo>
                    <a:close/>
                  </a:path>
                </a:pathLst>
              </a:custGeom>
              <a:solidFill>
                <a:srgbClr val="E9E7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6" name="Freeform 585"/>
              <p:cNvSpPr/>
              <p:nvPr/>
            </p:nvSpPr>
            <p:spPr bwMode="auto">
              <a:xfrm>
                <a:off x="2988" y="1395"/>
                <a:ext cx="415" cy="415"/>
              </a:xfrm>
              <a:custGeom>
                <a:avLst/>
                <a:gdLst>
                  <a:gd name="T0" fmla="*/ 200 w 306"/>
                  <a:gd name="T1" fmla="*/ 26 h 307"/>
                  <a:gd name="T2" fmla="*/ 281 w 306"/>
                  <a:gd name="T3" fmla="*/ 200 h 307"/>
                  <a:gd name="T4" fmla="*/ 107 w 306"/>
                  <a:gd name="T5" fmla="*/ 281 h 307"/>
                  <a:gd name="T6" fmla="*/ 26 w 306"/>
                  <a:gd name="T7" fmla="*/ 107 h 307"/>
                  <a:gd name="T8" fmla="*/ 200 w 306"/>
                  <a:gd name="T9" fmla="*/ 26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6" h="307">
                    <a:moveTo>
                      <a:pt x="200" y="26"/>
                    </a:moveTo>
                    <a:cubicBezTo>
                      <a:pt x="270" y="52"/>
                      <a:pt x="306" y="130"/>
                      <a:pt x="281" y="200"/>
                    </a:cubicBezTo>
                    <a:cubicBezTo>
                      <a:pt x="255" y="270"/>
                      <a:pt x="177" y="307"/>
                      <a:pt x="107" y="281"/>
                    </a:cubicBezTo>
                    <a:cubicBezTo>
                      <a:pt x="36" y="255"/>
                      <a:pt x="0" y="177"/>
                      <a:pt x="26" y="107"/>
                    </a:cubicBezTo>
                    <a:cubicBezTo>
                      <a:pt x="51" y="36"/>
                      <a:pt x="129" y="0"/>
                      <a:pt x="200" y="2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7" name="Freeform 586"/>
              <p:cNvSpPr/>
              <p:nvPr/>
            </p:nvSpPr>
            <p:spPr bwMode="auto">
              <a:xfrm>
                <a:off x="3000" y="1409"/>
                <a:ext cx="391" cy="388"/>
              </a:xfrm>
              <a:custGeom>
                <a:avLst/>
                <a:gdLst>
                  <a:gd name="T0" fmla="*/ 188 w 288"/>
                  <a:gd name="T1" fmla="*/ 24 h 287"/>
                  <a:gd name="T2" fmla="*/ 264 w 288"/>
                  <a:gd name="T3" fmla="*/ 187 h 287"/>
                  <a:gd name="T4" fmla="*/ 101 w 288"/>
                  <a:gd name="T5" fmla="*/ 263 h 287"/>
                  <a:gd name="T6" fmla="*/ 24 w 288"/>
                  <a:gd name="T7" fmla="*/ 100 h 287"/>
                  <a:gd name="T8" fmla="*/ 188 w 288"/>
                  <a:gd name="T9" fmla="*/ 24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" h="287">
                    <a:moveTo>
                      <a:pt x="188" y="24"/>
                    </a:moveTo>
                    <a:cubicBezTo>
                      <a:pt x="254" y="48"/>
                      <a:pt x="288" y="121"/>
                      <a:pt x="264" y="187"/>
                    </a:cubicBezTo>
                    <a:cubicBezTo>
                      <a:pt x="240" y="253"/>
                      <a:pt x="167" y="287"/>
                      <a:pt x="101" y="263"/>
                    </a:cubicBezTo>
                    <a:cubicBezTo>
                      <a:pt x="34" y="239"/>
                      <a:pt x="0" y="166"/>
                      <a:pt x="24" y="100"/>
                    </a:cubicBezTo>
                    <a:cubicBezTo>
                      <a:pt x="49" y="34"/>
                      <a:pt x="122" y="0"/>
                      <a:pt x="188" y="24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8" name="Freeform 587"/>
              <p:cNvSpPr/>
              <p:nvPr/>
            </p:nvSpPr>
            <p:spPr bwMode="auto">
              <a:xfrm>
                <a:off x="3059" y="1465"/>
                <a:ext cx="275" cy="275"/>
              </a:xfrm>
              <a:custGeom>
                <a:avLst/>
                <a:gdLst>
                  <a:gd name="T0" fmla="*/ 132 w 203"/>
                  <a:gd name="T1" fmla="*/ 17 h 203"/>
                  <a:gd name="T2" fmla="*/ 186 w 203"/>
                  <a:gd name="T3" fmla="*/ 132 h 203"/>
                  <a:gd name="T4" fmla="*/ 70 w 203"/>
                  <a:gd name="T5" fmla="*/ 186 h 203"/>
                  <a:gd name="T6" fmla="*/ 17 w 203"/>
                  <a:gd name="T7" fmla="*/ 71 h 203"/>
                  <a:gd name="T8" fmla="*/ 132 w 203"/>
                  <a:gd name="T9" fmla="*/ 17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3" h="203">
                    <a:moveTo>
                      <a:pt x="132" y="17"/>
                    </a:moveTo>
                    <a:cubicBezTo>
                      <a:pt x="179" y="34"/>
                      <a:pt x="203" y="86"/>
                      <a:pt x="186" y="132"/>
                    </a:cubicBezTo>
                    <a:cubicBezTo>
                      <a:pt x="169" y="179"/>
                      <a:pt x="117" y="203"/>
                      <a:pt x="70" y="186"/>
                    </a:cubicBezTo>
                    <a:cubicBezTo>
                      <a:pt x="24" y="169"/>
                      <a:pt x="0" y="117"/>
                      <a:pt x="17" y="71"/>
                    </a:cubicBezTo>
                    <a:cubicBezTo>
                      <a:pt x="34" y="24"/>
                      <a:pt x="85" y="0"/>
                      <a:pt x="132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9" name="Freeform 588"/>
              <p:cNvSpPr/>
              <p:nvPr/>
            </p:nvSpPr>
            <p:spPr bwMode="auto">
              <a:xfrm>
                <a:off x="3265" y="339"/>
                <a:ext cx="919" cy="634"/>
              </a:xfrm>
              <a:custGeom>
                <a:avLst/>
                <a:gdLst>
                  <a:gd name="T0" fmla="*/ 678 w 678"/>
                  <a:gd name="T1" fmla="*/ 197 h 469"/>
                  <a:gd name="T2" fmla="*/ 549 w 678"/>
                  <a:gd name="T3" fmla="*/ 469 h 469"/>
                  <a:gd name="T4" fmla="*/ 142 w 678"/>
                  <a:gd name="T5" fmla="*/ 469 h 469"/>
                  <a:gd name="T6" fmla="*/ 0 w 678"/>
                  <a:gd name="T7" fmla="*/ 214 h 469"/>
                  <a:gd name="T8" fmla="*/ 678 w 678"/>
                  <a:gd name="T9" fmla="*/ 197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8" h="469">
                    <a:moveTo>
                      <a:pt x="678" y="197"/>
                    </a:moveTo>
                    <a:cubicBezTo>
                      <a:pt x="549" y="469"/>
                      <a:pt x="549" y="469"/>
                      <a:pt x="549" y="469"/>
                    </a:cubicBezTo>
                    <a:cubicBezTo>
                      <a:pt x="142" y="469"/>
                      <a:pt x="142" y="469"/>
                      <a:pt x="142" y="469"/>
                    </a:cubicBezTo>
                    <a:cubicBezTo>
                      <a:pt x="0" y="214"/>
                      <a:pt x="0" y="214"/>
                      <a:pt x="0" y="214"/>
                    </a:cubicBezTo>
                    <a:cubicBezTo>
                      <a:pt x="0" y="214"/>
                      <a:pt x="266" y="0"/>
                      <a:pt x="678" y="197"/>
                    </a:cubicBezTo>
                    <a:close/>
                  </a:path>
                </a:pathLst>
              </a:custGeom>
              <a:solidFill>
                <a:srgbClr val="DAD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0" name="Freeform 589"/>
              <p:cNvSpPr/>
              <p:nvPr/>
            </p:nvSpPr>
            <p:spPr bwMode="auto">
              <a:xfrm>
                <a:off x="3622" y="493"/>
                <a:ext cx="202" cy="480"/>
              </a:xfrm>
              <a:custGeom>
                <a:avLst/>
                <a:gdLst>
                  <a:gd name="T0" fmla="*/ 44 w 202"/>
                  <a:gd name="T1" fmla="*/ 0 h 480"/>
                  <a:gd name="T2" fmla="*/ 0 w 202"/>
                  <a:gd name="T3" fmla="*/ 380 h 480"/>
                  <a:gd name="T4" fmla="*/ 102 w 202"/>
                  <a:gd name="T5" fmla="*/ 480 h 480"/>
                  <a:gd name="T6" fmla="*/ 202 w 202"/>
                  <a:gd name="T7" fmla="*/ 380 h 480"/>
                  <a:gd name="T8" fmla="*/ 151 w 202"/>
                  <a:gd name="T9" fmla="*/ 0 h 480"/>
                  <a:gd name="T10" fmla="*/ 44 w 202"/>
                  <a:gd name="T11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2" h="480">
                    <a:moveTo>
                      <a:pt x="44" y="0"/>
                    </a:moveTo>
                    <a:lnTo>
                      <a:pt x="0" y="380"/>
                    </a:lnTo>
                    <a:lnTo>
                      <a:pt x="102" y="480"/>
                    </a:lnTo>
                    <a:lnTo>
                      <a:pt x="202" y="380"/>
                    </a:lnTo>
                    <a:lnTo>
                      <a:pt x="151" y="0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6858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1" name="Freeform 590"/>
              <p:cNvSpPr/>
              <p:nvPr/>
            </p:nvSpPr>
            <p:spPr bwMode="auto">
              <a:xfrm>
                <a:off x="3418" y="-45"/>
                <a:ext cx="660" cy="970"/>
              </a:xfrm>
              <a:custGeom>
                <a:avLst/>
                <a:gdLst>
                  <a:gd name="T0" fmla="*/ 156 w 487"/>
                  <a:gd name="T1" fmla="*/ 567 h 717"/>
                  <a:gd name="T2" fmla="*/ 475 w 487"/>
                  <a:gd name="T3" fmla="*/ 417 h 717"/>
                  <a:gd name="T4" fmla="*/ 468 w 487"/>
                  <a:gd name="T5" fmla="*/ 217 h 717"/>
                  <a:gd name="T6" fmla="*/ 459 w 487"/>
                  <a:gd name="T7" fmla="*/ 186 h 717"/>
                  <a:gd name="T8" fmla="*/ 410 w 487"/>
                  <a:gd name="T9" fmla="*/ 100 h 717"/>
                  <a:gd name="T10" fmla="*/ 394 w 487"/>
                  <a:gd name="T11" fmla="*/ 91 h 717"/>
                  <a:gd name="T12" fmla="*/ 344 w 487"/>
                  <a:gd name="T13" fmla="*/ 58 h 717"/>
                  <a:gd name="T14" fmla="*/ 30 w 487"/>
                  <a:gd name="T15" fmla="*/ 163 h 717"/>
                  <a:gd name="T16" fmla="*/ 10 w 487"/>
                  <a:gd name="T17" fmla="*/ 313 h 717"/>
                  <a:gd name="T18" fmla="*/ 156 w 487"/>
                  <a:gd name="T19" fmla="*/ 567 h 7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7" h="717">
                    <a:moveTo>
                      <a:pt x="156" y="567"/>
                    </a:moveTo>
                    <a:cubicBezTo>
                      <a:pt x="133" y="533"/>
                      <a:pt x="404" y="717"/>
                      <a:pt x="475" y="417"/>
                    </a:cubicBezTo>
                    <a:cubicBezTo>
                      <a:pt x="486" y="370"/>
                      <a:pt x="487" y="288"/>
                      <a:pt x="468" y="217"/>
                    </a:cubicBezTo>
                    <a:cubicBezTo>
                      <a:pt x="466" y="206"/>
                      <a:pt x="463" y="196"/>
                      <a:pt x="459" y="186"/>
                    </a:cubicBezTo>
                    <a:cubicBezTo>
                      <a:pt x="446" y="147"/>
                      <a:pt x="429" y="115"/>
                      <a:pt x="410" y="100"/>
                    </a:cubicBezTo>
                    <a:cubicBezTo>
                      <a:pt x="405" y="95"/>
                      <a:pt x="399" y="93"/>
                      <a:pt x="394" y="91"/>
                    </a:cubicBezTo>
                    <a:cubicBezTo>
                      <a:pt x="379" y="78"/>
                      <a:pt x="362" y="67"/>
                      <a:pt x="344" y="58"/>
                    </a:cubicBezTo>
                    <a:cubicBezTo>
                      <a:pt x="229" y="0"/>
                      <a:pt x="88" y="47"/>
                      <a:pt x="30" y="163"/>
                    </a:cubicBezTo>
                    <a:cubicBezTo>
                      <a:pt x="6" y="211"/>
                      <a:pt x="0" y="264"/>
                      <a:pt x="10" y="313"/>
                    </a:cubicBezTo>
                    <a:cubicBezTo>
                      <a:pt x="11" y="527"/>
                      <a:pt x="156" y="567"/>
                      <a:pt x="156" y="567"/>
                    </a:cubicBezTo>
                    <a:close/>
                  </a:path>
                </a:pathLst>
              </a:custGeom>
              <a:solidFill>
                <a:srgbClr val="F59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2" name="Freeform 591"/>
              <p:cNvSpPr/>
              <p:nvPr/>
            </p:nvSpPr>
            <p:spPr bwMode="auto">
              <a:xfrm>
                <a:off x="3552" y="145"/>
                <a:ext cx="325" cy="513"/>
              </a:xfrm>
              <a:custGeom>
                <a:avLst/>
                <a:gdLst>
                  <a:gd name="T0" fmla="*/ 238 w 240"/>
                  <a:gd name="T1" fmla="*/ 378 h 380"/>
                  <a:gd name="T2" fmla="*/ 84 w 240"/>
                  <a:gd name="T3" fmla="*/ 267 h 380"/>
                  <a:gd name="T4" fmla="*/ 76 w 240"/>
                  <a:gd name="T5" fmla="*/ 237 h 380"/>
                  <a:gd name="T6" fmla="*/ 185 w 240"/>
                  <a:gd name="T7" fmla="*/ 284 h 380"/>
                  <a:gd name="T8" fmla="*/ 187 w 240"/>
                  <a:gd name="T9" fmla="*/ 280 h 380"/>
                  <a:gd name="T10" fmla="*/ 74 w 240"/>
                  <a:gd name="T11" fmla="*/ 233 h 380"/>
                  <a:gd name="T12" fmla="*/ 63 w 240"/>
                  <a:gd name="T13" fmla="*/ 185 h 380"/>
                  <a:gd name="T14" fmla="*/ 185 w 240"/>
                  <a:gd name="T15" fmla="*/ 211 h 380"/>
                  <a:gd name="T16" fmla="*/ 186 w 240"/>
                  <a:gd name="T17" fmla="*/ 209 h 380"/>
                  <a:gd name="T18" fmla="*/ 63 w 240"/>
                  <a:gd name="T19" fmla="*/ 183 h 380"/>
                  <a:gd name="T20" fmla="*/ 58 w 240"/>
                  <a:gd name="T21" fmla="*/ 160 h 380"/>
                  <a:gd name="T22" fmla="*/ 100 w 240"/>
                  <a:gd name="T23" fmla="*/ 148 h 380"/>
                  <a:gd name="T24" fmla="*/ 99 w 240"/>
                  <a:gd name="T25" fmla="*/ 147 h 380"/>
                  <a:gd name="T26" fmla="*/ 58 w 240"/>
                  <a:gd name="T27" fmla="*/ 158 h 380"/>
                  <a:gd name="T28" fmla="*/ 55 w 240"/>
                  <a:gd name="T29" fmla="*/ 140 h 380"/>
                  <a:gd name="T30" fmla="*/ 105 w 240"/>
                  <a:gd name="T31" fmla="*/ 88 h 380"/>
                  <a:gd name="T32" fmla="*/ 104 w 240"/>
                  <a:gd name="T33" fmla="*/ 87 h 380"/>
                  <a:gd name="T34" fmla="*/ 55 w 240"/>
                  <a:gd name="T35" fmla="*/ 139 h 380"/>
                  <a:gd name="T36" fmla="*/ 40 w 240"/>
                  <a:gd name="T37" fmla="*/ 0 h 380"/>
                  <a:gd name="T38" fmla="*/ 47 w 240"/>
                  <a:gd name="T39" fmla="*/ 98 h 380"/>
                  <a:gd name="T40" fmla="*/ 18 w 240"/>
                  <a:gd name="T41" fmla="*/ 76 h 380"/>
                  <a:gd name="T42" fmla="*/ 47 w 240"/>
                  <a:gd name="T43" fmla="*/ 100 h 380"/>
                  <a:gd name="T44" fmla="*/ 64 w 240"/>
                  <a:gd name="T45" fmla="*/ 213 h 380"/>
                  <a:gd name="T46" fmla="*/ 2 w 240"/>
                  <a:gd name="T47" fmla="*/ 245 h 380"/>
                  <a:gd name="T48" fmla="*/ 2 w 240"/>
                  <a:gd name="T49" fmla="*/ 247 h 380"/>
                  <a:gd name="T50" fmla="*/ 65 w 240"/>
                  <a:gd name="T51" fmla="*/ 217 h 380"/>
                  <a:gd name="T52" fmla="*/ 73 w 240"/>
                  <a:gd name="T53" fmla="*/ 254 h 380"/>
                  <a:gd name="T54" fmla="*/ 31 w 240"/>
                  <a:gd name="T55" fmla="*/ 296 h 380"/>
                  <a:gd name="T56" fmla="*/ 32 w 240"/>
                  <a:gd name="T57" fmla="*/ 297 h 380"/>
                  <a:gd name="T58" fmla="*/ 74 w 240"/>
                  <a:gd name="T59" fmla="*/ 256 h 380"/>
                  <a:gd name="T60" fmla="*/ 83 w 240"/>
                  <a:gd name="T61" fmla="*/ 285 h 380"/>
                  <a:gd name="T62" fmla="*/ 74 w 240"/>
                  <a:gd name="T63" fmla="*/ 312 h 380"/>
                  <a:gd name="T64" fmla="*/ 52 w 240"/>
                  <a:gd name="T65" fmla="*/ 352 h 380"/>
                  <a:gd name="T66" fmla="*/ 54 w 240"/>
                  <a:gd name="T67" fmla="*/ 353 h 380"/>
                  <a:gd name="T68" fmla="*/ 85 w 240"/>
                  <a:gd name="T69" fmla="*/ 291 h 380"/>
                  <a:gd name="T70" fmla="*/ 119 w 240"/>
                  <a:gd name="T71" fmla="*/ 352 h 380"/>
                  <a:gd name="T72" fmla="*/ 87 w 240"/>
                  <a:gd name="T73" fmla="*/ 276 h 380"/>
                  <a:gd name="T74" fmla="*/ 144 w 240"/>
                  <a:gd name="T75" fmla="*/ 326 h 380"/>
                  <a:gd name="T76" fmla="*/ 237 w 240"/>
                  <a:gd name="T77" fmla="*/ 380 h 380"/>
                  <a:gd name="T78" fmla="*/ 238 w 240"/>
                  <a:gd name="T79" fmla="*/ 378 h 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0" h="380">
                    <a:moveTo>
                      <a:pt x="238" y="378"/>
                    </a:moveTo>
                    <a:cubicBezTo>
                      <a:pt x="184" y="356"/>
                      <a:pt x="126" y="318"/>
                      <a:pt x="84" y="267"/>
                    </a:cubicBezTo>
                    <a:cubicBezTo>
                      <a:pt x="81" y="257"/>
                      <a:pt x="78" y="247"/>
                      <a:pt x="76" y="237"/>
                    </a:cubicBezTo>
                    <a:cubicBezTo>
                      <a:pt x="111" y="257"/>
                      <a:pt x="146" y="282"/>
                      <a:pt x="185" y="284"/>
                    </a:cubicBezTo>
                    <a:cubicBezTo>
                      <a:pt x="187" y="284"/>
                      <a:pt x="190" y="281"/>
                      <a:pt x="187" y="280"/>
                    </a:cubicBezTo>
                    <a:cubicBezTo>
                      <a:pt x="146" y="277"/>
                      <a:pt x="112" y="250"/>
                      <a:pt x="74" y="233"/>
                    </a:cubicBezTo>
                    <a:cubicBezTo>
                      <a:pt x="70" y="217"/>
                      <a:pt x="66" y="201"/>
                      <a:pt x="63" y="185"/>
                    </a:cubicBezTo>
                    <a:cubicBezTo>
                      <a:pt x="103" y="203"/>
                      <a:pt x="144" y="208"/>
                      <a:pt x="185" y="211"/>
                    </a:cubicBezTo>
                    <a:cubicBezTo>
                      <a:pt x="186" y="211"/>
                      <a:pt x="187" y="209"/>
                      <a:pt x="186" y="209"/>
                    </a:cubicBezTo>
                    <a:cubicBezTo>
                      <a:pt x="144" y="205"/>
                      <a:pt x="103" y="200"/>
                      <a:pt x="63" y="183"/>
                    </a:cubicBezTo>
                    <a:cubicBezTo>
                      <a:pt x="61" y="175"/>
                      <a:pt x="60" y="167"/>
                      <a:pt x="58" y="160"/>
                    </a:cubicBezTo>
                    <a:cubicBezTo>
                      <a:pt x="73" y="158"/>
                      <a:pt x="87" y="156"/>
                      <a:pt x="100" y="148"/>
                    </a:cubicBezTo>
                    <a:cubicBezTo>
                      <a:pt x="101" y="148"/>
                      <a:pt x="100" y="146"/>
                      <a:pt x="99" y="147"/>
                    </a:cubicBezTo>
                    <a:cubicBezTo>
                      <a:pt x="86" y="154"/>
                      <a:pt x="72" y="156"/>
                      <a:pt x="58" y="158"/>
                    </a:cubicBezTo>
                    <a:cubicBezTo>
                      <a:pt x="57" y="152"/>
                      <a:pt x="56" y="146"/>
                      <a:pt x="55" y="140"/>
                    </a:cubicBezTo>
                    <a:cubicBezTo>
                      <a:pt x="74" y="125"/>
                      <a:pt x="89" y="106"/>
                      <a:pt x="105" y="88"/>
                    </a:cubicBezTo>
                    <a:cubicBezTo>
                      <a:pt x="105" y="87"/>
                      <a:pt x="104" y="87"/>
                      <a:pt x="104" y="87"/>
                    </a:cubicBezTo>
                    <a:cubicBezTo>
                      <a:pt x="87" y="105"/>
                      <a:pt x="73" y="124"/>
                      <a:pt x="55" y="139"/>
                    </a:cubicBezTo>
                    <a:cubicBezTo>
                      <a:pt x="42" y="61"/>
                      <a:pt x="40" y="0"/>
                      <a:pt x="40" y="0"/>
                    </a:cubicBezTo>
                    <a:cubicBezTo>
                      <a:pt x="39" y="36"/>
                      <a:pt x="46" y="69"/>
                      <a:pt x="47" y="98"/>
                    </a:cubicBezTo>
                    <a:cubicBezTo>
                      <a:pt x="35" y="96"/>
                      <a:pt x="17" y="76"/>
                      <a:pt x="18" y="76"/>
                    </a:cubicBezTo>
                    <a:cubicBezTo>
                      <a:pt x="29" y="85"/>
                      <a:pt x="34" y="100"/>
                      <a:pt x="47" y="100"/>
                    </a:cubicBezTo>
                    <a:cubicBezTo>
                      <a:pt x="49" y="145"/>
                      <a:pt x="59" y="182"/>
                      <a:pt x="64" y="213"/>
                    </a:cubicBezTo>
                    <a:cubicBezTo>
                      <a:pt x="46" y="231"/>
                      <a:pt x="25" y="237"/>
                      <a:pt x="2" y="245"/>
                    </a:cubicBezTo>
                    <a:cubicBezTo>
                      <a:pt x="0" y="245"/>
                      <a:pt x="0" y="248"/>
                      <a:pt x="2" y="247"/>
                    </a:cubicBezTo>
                    <a:cubicBezTo>
                      <a:pt x="22" y="242"/>
                      <a:pt x="50" y="236"/>
                      <a:pt x="65" y="217"/>
                    </a:cubicBezTo>
                    <a:cubicBezTo>
                      <a:pt x="68" y="230"/>
                      <a:pt x="70" y="243"/>
                      <a:pt x="73" y="254"/>
                    </a:cubicBezTo>
                    <a:cubicBezTo>
                      <a:pt x="61" y="270"/>
                      <a:pt x="48" y="285"/>
                      <a:pt x="31" y="296"/>
                    </a:cubicBezTo>
                    <a:cubicBezTo>
                      <a:pt x="30" y="296"/>
                      <a:pt x="30" y="298"/>
                      <a:pt x="32" y="297"/>
                    </a:cubicBezTo>
                    <a:cubicBezTo>
                      <a:pt x="49" y="288"/>
                      <a:pt x="62" y="273"/>
                      <a:pt x="74" y="256"/>
                    </a:cubicBezTo>
                    <a:cubicBezTo>
                      <a:pt x="77" y="267"/>
                      <a:pt x="80" y="277"/>
                      <a:pt x="83" y="285"/>
                    </a:cubicBezTo>
                    <a:cubicBezTo>
                      <a:pt x="80" y="294"/>
                      <a:pt x="78" y="303"/>
                      <a:pt x="74" y="312"/>
                    </a:cubicBezTo>
                    <a:cubicBezTo>
                      <a:pt x="68" y="327"/>
                      <a:pt x="60" y="339"/>
                      <a:pt x="52" y="352"/>
                    </a:cubicBezTo>
                    <a:cubicBezTo>
                      <a:pt x="51" y="353"/>
                      <a:pt x="53" y="353"/>
                      <a:pt x="54" y="353"/>
                    </a:cubicBezTo>
                    <a:cubicBezTo>
                      <a:pt x="68" y="339"/>
                      <a:pt x="79" y="314"/>
                      <a:pt x="85" y="291"/>
                    </a:cubicBezTo>
                    <a:cubicBezTo>
                      <a:pt x="107" y="346"/>
                      <a:pt x="119" y="352"/>
                      <a:pt x="119" y="352"/>
                    </a:cubicBezTo>
                    <a:cubicBezTo>
                      <a:pt x="107" y="329"/>
                      <a:pt x="96" y="303"/>
                      <a:pt x="87" y="276"/>
                    </a:cubicBezTo>
                    <a:cubicBezTo>
                      <a:pt x="104" y="296"/>
                      <a:pt x="125" y="311"/>
                      <a:pt x="144" y="326"/>
                    </a:cubicBezTo>
                    <a:cubicBezTo>
                      <a:pt x="172" y="350"/>
                      <a:pt x="203" y="371"/>
                      <a:pt x="237" y="380"/>
                    </a:cubicBezTo>
                    <a:cubicBezTo>
                      <a:pt x="238" y="380"/>
                      <a:pt x="240" y="378"/>
                      <a:pt x="238" y="378"/>
                    </a:cubicBezTo>
                    <a:close/>
                  </a:path>
                </a:pathLst>
              </a:custGeom>
              <a:solidFill>
                <a:srgbClr val="B076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3" name="Freeform 592"/>
              <p:cNvSpPr/>
              <p:nvPr/>
            </p:nvSpPr>
            <p:spPr bwMode="auto">
              <a:xfrm>
                <a:off x="5685" y="1367"/>
                <a:ext cx="313" cy="396"/>
              </a:xfrm>
              <a:custGeom>
                <a:avLst/>
                <a:gdLst>
                  <a:gd name="T0" fmla="*/ 42 w 231"/>
                  <a:gd name="T1" fmla="*/ 254 h 293"/>
                  <a:gd name="T2" fmla="*/ 94 w 231"/>
                  <a:gd name="T3" fmla="*/ 190 h 293"/>
                  <a:gd name="T4" fmla="*/ 177 w 231"/>
                  <a:gd name="T5" fmla="*/ 198 h 293"/>
                  <a:gd name="T6" fmla="*/ 226 w 231"/>
                  <a:gd name="T7" fmla="*/ 46 h 293"/>
                  <a:gd name="T8" fmla="*/ 200 w 231"/>
                  <a:gd name="T9" fmla="*/ 0 h 293"/>
                  <a:gd name="T10" fmla="*/ 91 w 231"/>
                  <a:gd name="T11" fmla="*/ 104 h 293"/>
                  <a:gd name="T12" fmla="*/ 64 w 231"/>
                  <a:gd name="T13" fmla="*/ 160 h 293"/>
                  <a:gd name="T14" fmla="*/ 12 w 231"/>
                  <a:gd name="T15" fmla="*/ 237 h 293"/>
                  <a:gd name="T16" fmla="*/ 42 w 231"/>
                  <a:gd name="T17" fmla="*/ 254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1" h="293">
                    <a:moveTo>
                      <a:pt x="42" y="254"/>
                    </a:moveTo>
                    <a:cubicBezTo>
                      <a:pt x="77" y="215"/>
                      <a:pt x="94" y="190"/>
                      <a:pt x="94" y="190"/>
                    </a:cubicBezTo>
                    <a:cubicBezTo>
                      <a:pt x="94" y="190"/>
                      <a:pt x="129" y="218"/>
                      <a:pt x="177" y="198"/>
                    </a:cubicBezTo>
                    <a:cubicBezTo>
                      <a:pt x="225" y="178"/>
                      <a:pt x="231" y="86"/>
                      <a:pt x="226" y="46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21" y="51"/>
                      <a:pt x="91" y="104"/>
                    </a:cubicBezTo>
                    <a:cubicBezTo>
                      <a:pt x="78" y="127"/>
                      <a:pt x="64" y="160"/>
                      <a:pt x="64" y="160"/>
                    </a:cubicBezTo>
                    <a:cubicBezTo>
                      <a:pt x="64" y="160"/>
                      <a:pt x="24" y="221"/>
                      <a:pt x="12" y="237"/>
                    </a:cubicBezTo>
                    <a:cubicBezTo>
                      <a:pt x="0" y="253"/>
                      <a:pt x="7" y="293"/>
                      <a:pt x="42" y="254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4" name="Freeform 593"/>
              <p:cNvSpPr/>
              <p:nvPr/>
            </p:nvSpPr>
            <p:spPr bwMode="auto">
              <a:xfrm>
                <a:off x="5048" y="333"/>
                <a:ext cx="926" cy="640"/>
              </a:xfrm>
              <a:custGeom>
                <a:avLst/>
                <a:gdLst>
                  <a:gd name="T0" fmla="*/ 683 w 683"/>
                  <a:gd name="T1" fmla="*/ 351 h 474"/>
                  <a:gd name="T2" fmla="*/ 517 w 683"/>
                  <a:gd name="T3" fmla="*/ 474 h 474"/>
                  <a:gd name="T4" fmla="*/ 0 w 683"/>
                  <a:gd name="T5" fmla="*/ 474 h 474"/>
                  <a:gd name="T6" fmla="*/ 42 w 683"/>
                  <a:gd name="T7" fmla="*/ 42 h 474"/>
                  <a:gd name="T8" fmla="*/ 683 w 683"/>
                  <a:gd name="T9" fmla="*/ 351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3" h="474">
                    <a:moveTo>
                      <a:pt x="683" y="351"/>
                    </a:moveTo>
                    <a:cubicBezTo>
                      <a:pt x="517" y="474"/>
                      <a:pt x="517" y="474"/>
                      <a:pt x="517" y="474"/>
                    </a:cubicBezTo>
                    <a:cubicBezTo>
                      <a:pt x="0" y="474"/>
                      <a:pt x="0" y="474"/>
                      <a:pt x="0" y="474"/>
                    </a:cubicBezTo>
                    <a:cubicBezTo>
                      <a:pt x="42" y="42"/>
                      <a:pt x="42" y="42"/>
                      <a:pt x="42" y="42"/>
                    </a:cubicBezTo>
                    <a:cubicBezTo>
                      <a:pt x="42" y="42"/>
                      <a:pt x="391" y="0"/>
                      <a:pt x="683" y="351"/>
                    </a:cubicBezTo>
                    <a:close/>
                  </a:path>
                </a:pathLst>
              </a:custGeom>
              <a:solidFill>
                <a:srgbClr val="E6E1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5" name="Freeform 594"/>
              <p:cNvSpPr/>
              <p:nvPr/>
            </p:nvSpPr>
            <p:spPr bwMode="auto">
              <a:xfrm>
                <a:off x="4590" y="5"/>
                <a:ext cx="2089" cy="1459"/>
              </a:xfrm>
              <a:custGeom>
                <a:avLst/>
                <a:gdLst>
                  <a:gd name="T0" fmla="*/ 406 w 1541"/>
                  <a:gd name="T1" fmla="*/ 52 h 1079"/>
                  <a:gd name="T2" fmla="*/ 1172 w 1541"/>
                  <a:gd name="T3" fmla="*/ 357 h 1079"/>
                  <a:gd name="T4" fmla="*/ 1037 w 1541"/>
                  <a:gd name="T5" fmla="*/ 1079 h 1079"/>
                  <a:gd name="T6" fmla="*/ 991 w 1541"/>
                  <a:gd name="T7" fmla="*/ 1015 h 1079"/>
                  <a:gd name="T8" fmla="*/ 1055 w 1541"/>
                  <a:gd name="T9" fmla="*/ 701 h 1079"/>
                  <a:gd name="T10" fmla="*/ 277 w 1541"/>
                  <a:gd name="T11" fmla="*/ 425 h 1079"/>
                  <a:gd name="T12" fmla="*/ 299 w 1541"/>
                  <a:gd name="T13" fmla="*/ 893 h 1079"/>
                  <a:gd name="T14" fmla="*/ 232 w 1541"/>
                  <a:gd name="T15" fmla="*/ 898 h 1079"/>
                  <a:gd name="T16" fmla="*/ 129 w 1541"/>
                  <a:gd name="T17" fmla="*/ 292 h 1079"/>
                  <a:gd name="T18" fmla="*/ 406 w 1541"/>
                  <a:gd name="T19" fmla="*/ 52 h 10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1" h="1079">
                    <a:moveTo>
                      <a:pt x="406" y="52"/>
                    </a:moveTo>
                    <a:cubicBezTo>
                      <a:pt x="406" y="52"/>
                      <a:pt x="803" y="0"/>
                      <a:pt x="1172" y="357"/>
                    </a:cubicBezTo>
                    <a:cubicBezTo>
                      <a:pt x="1541" y="714"/>
                      <a:pt x="1037" y="1079"/>
                      <a:pt x="1037" y="1079"/>
                    </a:cubicBezTo>
                    <a:cubicBezTo>
                      <a:pt x="991" y="1015"/>
                      <a:pt x="991" y="1015"/>
                      <a:pt x="991" y="1015"/>
                    </a:cubicBezTo>
                    <a:cubicBezTo>
                      <a:pt x="991" y="1015"/>
                      <a:pt x="1066" y="811"/>
                      <a:pt x="1055" y="701"/>
                    </a:cubicBezTo>
                    <a:cubicBezTo>
                      <a:pt x="1036" y="522"/>
                      <a:pt x="405" y="208"/>
                      <a:pt x="277" y="425"/>
                    </a:cubicBezTo>
                    <a:cubicBezTo>
                      <a:pt x="148" y="643"/>
                      <a:pt x="299" y="893"/>
                      <a:pt x="299" y="893"/>
                    </a:cubicBezTo>
                    <a:cubicBezTo>
                      <a:pt x="232" y="898"/>
                      <a:pt x="232" y="898"/>
                      <a:pt x="232" y="898"/>
                    </a:cubicBezTo>
                    <a:cubicBezTo>
                      <a:pt x="232" y="898"/>
                      <a:pt x="0" y="587"/>
                      <a:pt x="129" y="292"/>
                    </a:cubicBezTo>
                    <a:cubicBezTo>
                      <a:pt x="226" y="72"/>
                      <a:pt x="406" y="52"/>
                      <a:pt x="406" y="52"/>
                    </a:cubicBezTo>
                  </a:path>
                </a:pathLst>
              </a:custGeom>
              <a:solidFill>
                <a:srgbClr val="D7CF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6" name="Freeform 596"/>
              <p:cNvSpPr/>
              <p:nvPr/>
            </p:nvSpPr>
            <p:spPr bwMode="auto">
              <a:xfrm>
                <a:off x="4959" y="1236"/>
                <a:ext cx="64" cy="71"/>
              </a:xfrm>
              <a:custGeom>
                <a:avLst/>
                <a:gdLst>
                  <a:gd name="T0" fmla="*/ 7 w 64"/>
                  <a:gd name="T1" fmla="*/ 0 h 71"/>
                  <a:gd name="T2" fmla="*/ 0 w 64"/>
                  <a:gd name="T3" fmla="*/ 54 h 71"/>
                  <a:gd name="T4" fmla="*/ 57 w 64"/>
                  <a:gd name="T5" fmla="*/ 71 h 71"/>
                  <a:gd name="T6" fmla="*/ 64 w 64"/>
                  <a:gd name="T7" fmla="*/ 17 h 71"/>
                  <a:gd name="T8" fmla="*/ 7 w 64"/>
                  <a:gd name="T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71">
                    <a:moveTo>
                      <a:pt x="7" y="0"/>
                    </a:moveTo>
                    <a:lnTo>
                      <a:pt x="0" y="54"/>
                    </a:lnTo>
                    <a:lnTo>
                      <a:pt x="57" y="71"/>
                    </a:lnTo>
                    <a:lnTo>
                      <a:pt x="64" y="17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2171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7" name="Freeform 597"/>
              <p:cNvSpPr/>
              <p:nvPr/>
            </p:nvSpPr>
            <p:spPr bwMode="auto">
              <a:xfrm>
                <a:off x="4959" y="1236"/>
                <a:ext cx="64" cy="71"/>
              </a:xfrm>
              <a:custGeom>
                <a:avLst/>
                <a:gdLst>
                  <a:gd name="T0" fmla="*/ 7 w 64"/>
                  <a:gd name="T1" fmla="*/ 0 h 71"/>
                  <a:gd name="T2" fmla="*/ 0 w 64"/>
                  <a:gd name="T3" fmla="*/ 54 h 71"/>
                  <a:gd name="T4" fmla="*/ 57 w 64"/>
                  <a:gd name="T5" fmla="*/ 71 h 71"/>
                  <a:gd name="T6" fmla="*/ 64 w 64"/>
                  <a:gd name="T7" fmla="*/ 17 h 71"/>
                  <a:gd name="T8" fmla="*/ 7 w 64"/>
                  <a:gd name="T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71">
                    <a:moveTo>
                      <a:pt x="7" y="0"/>
                    </a:moveTo>
                    <a:lnTo>
                      <a:pt x="0" y="54"/>
                    </a:lnTo>
                    <a:lnTo>
                      <a:pt x="57" y="71"/>
                    </a:lnTo>
                    <a:lnTo>
                      <a:pt x="64" y="17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8" name="Freeform 598"/>
              <p:cNvSpPr/>
              <p:nvPr/>
            </p:nvSpPr>
            <p:spPr bwMode="auto">
              <a:xfrm>
                <a:off x="5016" y="1253"/>
                <a:ext cx="63" cy="72"/>
              </a:xfrm>
              <a:custGeom>
                <a:avLst/>
                <a:gdLst>
                  <a:gd name="T0" fmla="*/ 7 w 63"/>
                  <a:gd name="T1" fmla="*/ 0 h 72"/>
                  <a:gd name="T2" fmla="*/ 0 w 63"/>
                  <a:gd name="T3" fmla="*/ 54 h 72"/>
                  <a:gd name="T4" fmla="*/ 57 w 63"/>
                  <a:gd name="T5" fmla="*/ 72 h 72"/>
                  <a:gd name="T6" fmla="*/ 63 w 63"/>
                  <a:gd name="T7" fmla="*/ 18 h 72"/>
                  <a:gd name="T8" fmla="*/ 7 w 63"/>
                  <a:gd name="T9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72">
                    <a:moveTo>
                      <a:pt x="7" y="0"/>
                    </a:moveTo>
                    <a:lnTo>
                      <a:pt x="0" y="54"/>
                    </a:lnTo>
                    <a:lnTo>
                      <a:pt x="57" y="72"/>
                    </a:lnTo>
                    <a:lnTo>
                      <a:pt x="63" y="18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45A1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9" name="Freeform 599"/>
              <p:cNvSpPr/>
              <p:nvPr/>
            </p:nvSpPr>
            <p:spPr bwMode="auto">
              <a:xfrm>
                <a:off x="5016" y="1253"/>
                <a:ext cx="63" cy="72"/>
              </a:xfrm>
              <a:custGeom>
                <a:avLst/>
                <a:gdLst>
                  <a:gd name="T0" fmla="*/ 7 w 63"/>
                  <a:gd name="T1" fmla="*/ 0 h 72"/>
                  <a:gd name="T2" fmla="*/ 0 w 63"/>
                  <a:gd name="T3" fmla="*/ 54 h 72"/>
                  <a:gd name="T4" fmla="*/ 57 w 63"/>
                  <a:gd name="T5" fmla="*/ 72 h 72"/>
                  <a:gd name="T6" fmla="*/ 63 w 63"/>
                  <a:gd name="T7" fmla="*/ 18 h 72"/>
                  <a:gd name="T8" fmla="*/ 7 w 63"/>
                  <a:gd name="T9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72">
                    <a:moveTo>
                      <a:pt x="7" y="0"/>
                    </a:moveTo>
                    <a:lnTo>
                      <a:pt x="0" y="54"/>
                    </a:lnTo>
                    <a:lnTo>
                      <a:pt x="57" y="72"/>
                    </a:lnTo>
                    <a:lnTo>
                      <a:pt x="63" y="18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0" name="Freeform 600"/>
              <p:cNvSpPr/>
              <p:nvPr/>
            </p:nvSpPr>
            <p:spPr bwMode="auto">
              <a:xfrm>
                <a:off x="5073" y="1271"/>
                <a:ext cx="150" cy="86"/>
              </a:xfrm>
              <a:custGeom>
                <a:avLst/>
                <a:gdLst>
                  <a:gd name="T0" fmla="*/ 6 w 150"/>
                  <a:gd name="T1" fmla="*/ 0 h 86"/>
                  <a:gd name="T2" fmla="*/ 0 w 150"/>
                  <a:gd name="T3" fmla="*/ 54 h 86"/>
                  <a:gd name="T4" fmla="*/ 104 w 150"/>
                  <a:gd name="T5" fmla="*/ 86 h 86"/>
                  <a:gd name="T6" fmla="*/ 150 w 150"/>
                  <a:gd name="T7" fmla="*/ 73 h 86"/>
                  <a:gd name="T8" fmla="*/ 150 w 150"/>
                  <a:gd name="T9" fmla="*/ 71 h 86"/>
                  <a:gd name="T10" fmla="*/ 50 w 150"/>
                  <a:gd name="T11" fmla="*/ 61 h 86"/>
                  <a:gd name="T12" fmla="*/ 50 w 150"/>
                  <a:gd name="T13" fmla="*/ 59 h 86"/>
                  <a:gd name="T14" fmla="*/ 149 w 150"/>
                  <a:gd name="T15" fmla="*/ 70 h 86"/>
                  <a:gd name="T16" fmla="*/ 141 w 150"/>
                  <a:gd name="T17" fmla="*/ 61 h 86"/>
                  <a:gd name="T18" fmla="*/ 127 w 150"/>
                  <a:gd name="T19" fmla="*/ 43 h 86"/>
                  <a:gd name="T20" fmla="*/ 53 w 150"/>
                  <a:gd name="T21" fmla="*/ 35 h 86"/>
                  <a:gd name="T22" fmla="*/ 54 w 150"/>
                  <a:gd name="T23" fmla="*/ 33 h 86"/>
                  <a:gd name="T24" fmla="*/ 126 w 150"/>
                  <a:gd name="T25" fmla="*/ 42 h 86"/>
                  <a:gd name="T26" fmla="*/ 119 w 150"/>
                  <a:gd name="T27" fmla="*/ 35 h 86"/>
                  <a:gd name="T28" fmla="*/ 6 w 150"/>
                  <a:gd name="T2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0" h="86">
                    <a:moveTo>
                      <a:pt x="6" y="0"/>
                    </a:moveTo>
                    <a:lnTo>
                      <a:pt x="0" y="54"/>
                    </a:lnTo>
                    <a:lnTo>
                      <a:pt x="104" y="86"/>
                    </a:lnTo>
                    <a:lnTo>
                      <a:pt x="150" y="73"/>
                    </a:lnTo>
                    <a:lnTo>
                      <a:pt x="150" y="71"/>
                    </a:lnTo>
                    <a:lnTo>
                      <a:pt x="50" y="61"/>
                    </a:lnTo>
                    <a:lnTo>
                      <a:pt x="50" y="59"/>
                    </a:lnTo>
                    <a:lnTo>
                      <a:pt x="149" y="70"/>
                    </a:lnTo>
                    <a:lnTo>
                      <a:pt x="141" y="61"/>
                    </a:lnTo>
                    <a:lnTo>
                      <a:pt x="127" y="43"/>
                    </a:lnTo>
                    <a:lnTo>
                      <a:pt x="53" y="35"/>
                    </a:lnTo>
                    <a:lnTo>
                      <a:pt x="54" y="33"/>
                    </a:lnTo>
                    <a:lnTo>
                      <a:pt x="126" y="42"/>
                    </a:lnTo>
                    <a:lnTo>
                      <a:pt x="119" y="35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D4D9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1" name="Freeform 601"/>
              <p:cNvSpPr/>
              <p:nvPr/>
            </p:nvSpPr>
            <p:spPr bwMode="auto">
              <a:xfrm>
                <a:off x="5073" y="1271"/>
                <a:ext cx="150" cy="86"/>
              </a:xfrm>
              <a:custGeom>
                <a:avLst/>
                <a:gdLst>
                  <a:gd name="T0" fmla="*/ 6 w 150"/>
                  <a:gd name="T1" fmla="*/ 0 h 86"/>
                  <a:gd name="T2" fmla="*/ 0 w 150"/>
                  <a:gd name="T3" fmla="*/ 54 h 86"/>
                  <a:gd name="T4" fmla="*/ 104 w 150"/>
                  <a:gd name="T5" fmla="*/ 86 h 86"/>
                  <a:gd name="T6" fmla="*/ 150 w 150"/>
                  <a:gd name="T7" fmla="*/ 73 h 86"/>
                  <a:gd name="T8" fmla="*/ 150 w 150"/>
                  <a:gd name="T9" fmla="*/ 71 h 86"/>
                  <a:gd name="T10" fmla="*/ 50 w 150"/>
                  <a:gd name="T11" fmla="*/ 61 h 86"/>
                  <a:gd name="T12" fmla="*/ 50 w 150"/>
                  <a:gd name="T13" fmla="*/ 59 h 86"/>
                  <a:gd name="T14" fmla="*/ 149 w 150"/>
                  <a:gd name="T15" fmla="*/ 70 h 86"/>
                  <a:gd name="T16" fmla="*/ 141 w 150"/>
                  <a:gd name="T17" fmla="*/ 61 h 86"/>
                  <a:gd name="T18" fmla="*/ 127 w 150"/>
                  <a:gd name="T19" fmla="*/ 43 h 86"/>
                  <a:gd name="T20" fmla="*/ 53 w 150"/>
                  <a:gd name="T21" fmla="*/ 35 h 86"/>
                  <a:gd name="T22" fmla="*/ 54 w 150"/>
                  <a:gd name="T23" fmla="*/ 33 h 86"/>
                  <a:gd name="T24" fmla="*/ 126 w 150"/>
                  <a:gd name="T25" fmla="*/ 42 h 86"/>
                  <a:gd name="T26" fmla="*/ 119 w 150"/>
                  <a:gd name="T27" fmla="*/ 35 h 86"/>
                  <a:gd name="T28" fmla="*/ 6 w 150"/>
                  <a:gd name="T2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0" h="86">
                    <a:moveTo>
                      <a:pt x="6" y="0"/>
                    </a:moveTo>
                    <a:lnTo>
                      <a:pt x="0" y="54"/>
                    </a:lnTo>
                    <a:lnTo>
                      <a:pt x="104" y="86"/>
                    </a:lnTo>
                    <a:lnTo>
                      <a:pt x="150" y="73"/>
                    </a:lnTo>
                    <a:lnTo>
                      <a:pt x="150" y="71"/>
                    </a:lnTo>
                    <a:lnTo>
                      <a:pt x="50" y="61"/>
                    </a:lnTo>
                    <a:lnTo>
                      <a:pt x="50" y="59"/>
                    </a:lnTo>
                    <a:lnTo>
                      <a:pt x="149" y="70"/>
                    </a:lnTo>
                    <a:lnTo>
                      <a:pt x="141" y="61"/>
                    </a:lnTo>
                    <a:lnTo>
                      <a:pt x="127" y="43"/>
                    </a:lnTo>
                    <a:lnTo>
                      <a:pt x="53" y="35"/>
                    </a:lnTo>
                    <a:lnTo>
                      <a:pt x="54" y="33"/>
                    </a:lnTo>
                    <a:lnTo>
                      <a:pt x="126" y="42"/>
                    </a:lnTo>
                    <a:lnTo>
                      <a:pt x="119" y="35"/>
                    </a:lnTo>
                    <a:lnTo>
                      <a:pt x="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2" name="Freeform 602"/>
              <p:cNvSpPr/>
              <p:nvPr/>
            </p:nvSpPr>
            <p:spPr bwMode="auto">
              <a:xfrm>
                <a:off x="5123" y="1330"/>
                <a:ext cx="100" cy="12"/>
              </a:xfrm>
              <a:custGeom>
                <a:avLst/>
                <a:gdLst>
                  <a:gd name="T0" fmla="*/ 0 w 100"/>
                  <a:gd name="T1" fmla="*/ 0 h 12"/>
                  <a:gd name="T2" fmla="*/ 0 w 100"/>
                  <a:gd name="T3" fmla="*/ 2 h 12"/>
                  <a:gd name="T4" fmla="*/ 100 w 100"/>
                  <a:gd name="T5" fmla="*/ 12 h 12"/>
                  <a:gd name="T6" fmla="*/ 99 w 100"/>
                  <a:gd name="T7" fmla="*/ 11 h 12"/>
                  <a:gd name="T8" fmla="*/ 0 w 100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2">
                    <a:moveTo>
                      <a:pt x="0" y="0"/>
                    </a:moveTo>
                    <a:lnTo>
                      <a:pt x="0" y="2"/>
                    </a:lnTo>
                    <a:lnTo>
                      <a:pt x="100" y="12"/>
                    </a:lnTo>
                    <a:lnTo>
                      <a:pt x="99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15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3" name="Freeform 603"/>
              <p:cNvSpPr/>
              <p:nvPr/>
            </p:nvSpPr>
            <p:spPr bwMode="auto">
              <a:xfrm>
                <a:off x="5123" y="1330"/>
                <a:ext cx="100" cy="12"/>
              </a:xfrm>
              <a:custGeom>
                <a:avLst/>
                <a:gdLst>
                  <a:gd name="T0" fmla="*/ 0 w 100"/>
                  <a:gd name="T1" fmla="*/ 0 h 12"/>
                  <a:gd name="T2" fmla="*/ 0 w 100"/>
                  <a:gd name="T3" fmla="*/ 2 h 12"/>
                  <a:gd name="T4" fmla="*/ 100 w 100"/>
                  <a:gd name="T5" fmla="*/ 12 h 12"/>
                  <a:gd name="T6" fmla="*/ 99 w 100"/>
                  <a:gd name="T7" fmla="*/ 11 h 12"/>
                  <a:gd name="T8" fmla="*/ 0 w 100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2">
                    <a:moveTo>
                      <a:pt x="0" y="0"/>
                    </a:moveTo>
                    <a:lnTo>
                      <a:pt x="0" y="2"/>
                    </a:lnTo>
                    <a:lnTo>
                      <a:pt x="100" y="12"/>
                    </a:lnTo>
                    <a:lnTo>
                      <a:pt x="99" y="11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4" name="Freeform 604"/>
              <p:cNvSpPr/>
              <p:nvPr/>
            </p:nvSpPr>
            <p:spPr bwMode="auto">
              <a:xfrm>
                <a:off x="5126" y="1304"/>
                <a:ext cx="74" cy="10"/>
              </a:xfrm>
              <a:custGeom>
                <a:avLst/>
                <a:gdLst>
                  <a:gd name="T0" fmla="*/ 1 w 74"/>
                  <a:gd name="T1" fmla="*/ 0 h 10"/>
                  <a:gd name="T2" fmla="*/ 0 w 74"/>
                  <a:gd name="T3" fmla="*/ 2 h 10"/>
                  <a:gd name="T4" fmla="*/ 74 w 74"/>
                  <a:gd name="T5" fmla="*/ 10 h 10"/>
                  <a:gd name="T6" fmla="*/ 73 w 74"/>
                  <a:gd name="T7" fmla="*/ 9 h 10"/>
                  <a:gd name="T8" fmla="*/ 1 w 74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0">
                    <a:moveTo>
                      <a:pt x="1" y="0"/>
                    </a:moveTo>
                    <a:lnTo>
                      <a:pt x="0" y="2"/>
                    </a:lnTo>
                    <a:lnTo>
                      <a:pt x="74" y="10"/>
                    </a:lnTo>
                    <a:lnTo>
                      <a:pt x="73" y="9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515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5" name="Freeform 605"/>
              <p:cNvSpPr/>
              <p:nvPr/>
            </p:nvSpPr>
            <p:spPr bwMode="auto">
              <a:xfrm>
                <a:off x="5126" y="1304"/>
                <a:ext cx="74" cy="10"/>
              </a:xfrm>
              <a:custGeom>
                <a:avLst/>
                <a:gdLst>
                  <a:gd name="T0" fmla="*/ 1 w 74"/>
                  <a:gd name="T1" fmla="*/ 0 h 10"/>
                  <a:gd name="T2" fmla="*/ 0 w 74"/>
                  <a:gd name="T3" fmla="*/ 2 h 10"/>
                  <a:gd name="T4" fmla="*/ 74 w 74"/>
                  <a:gd name="T5" fmla="*/ 10 h 10"/>
                  <a:gd name="T6" fmla="*/ 73 w 74"/>
                  <a:gd name="T7" fmla="*/ 9 h 10"/>
                  <a:gd name="T8" fmla="*/ 1 w 74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0">
                    <a:moveTo>
                      <a:pt x="1" y="0"/>
                    </a:moveTo>
                    <a:lnTo>
                      <a:pt x="0" y="2"/>
                    </a:lnTo>
                    <a:lnTo>
                      <a:pt x="74" y="10"/>
                    </a:lnTo>
                    <a:lnTo>
                      <a:pt x="73" y="9"/>
                    </a:lnTo>
                    <a:lnTo>
                      <a:pt x="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6" name="Freeform 606"/>
              <p:cNvSpPr/>
              <p:nvPr/>
            </p:nvSpPr>
            <p:spPr bwMode="auto">
              <a:xfrm>
                <a:off x="4902" y="1217"/>
                <a:ext cx="9" cy="2"/>
              </a:xfrm>
              <a:custGeom>
                <a:avLst/>
                <a:gdLst>
                  <a:gd name="T0" fmla="*/ 0 w 7"/>
                  <a:gd name="T1" fmla="*/ 0 h 2"/>
                  <a:gd name="T2" fmla="*/ 2 w 7"/>
                  <a:gd name="T3" fmla="*/ 2 h 2"/>
                  <a:gd name="T4" fmla="*/ 7 w 7"/>
                  <a:gd name="T5" fmla="*/ 1 h 2"/>
                  <a:gd name="T6" fmla="*/ 0 w 7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2">
                    <a:moveTo>
                      <a:pt x="0" y="0"/>
                    </a:moveTo>
                    <a:cubicBezTo>
                      <a:pt x="1" y="1"/>
                      <a:pt x="2" y="2"/>
                      <a:pt x="2" y="2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B4B2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90" name="Freeform 608"/>
            <p:cNvSpPr/>
            <p:nvPr/>
          </p:nvSpPr>
          <p:spPr bwMode="auto">
            <a:xfrm>
              <a:off x="7459659" y="2106607"/>
              <a:ext cx="847725" cy="173038"/>
            </a:xfrm>
            <a:custGeom>
              <a:avLst/>
              <a:gdLst>
                <a:gd name="T0" fmla="*/ 350 w 394"/>
                <a:gd name="T1" fmla="*/ 0 h 80"/>
                <a:gd name="T2" fmla="*/ 394 w 394"/>
                <a:gd name="T3" fmla="*/ 15 h 80"/>
                <a:gd name="T4" fmla="*/ 354 w 394"/>
                <a:gd name="T5" fmla="*/ 40 h 80"/>
                <a:gd name="T6" fmla="*/ 14 w 394"/>
                <a:gd name="T7" fmla="*/ 79 h 80"/>
                <a:gd name="T8" fmla="*/ 2 w 394"/>
                <a:gd name="T9" fmla="*/ 69 h 80"/>
                <a:gd name="T10" fmla="*/ 0 w 394"/>
                <a:gd name="T11" fmla="*/ 51 h 80"/>
                <a:gd name="T12" fmla="*/ 9 w 394"/>
                <a:gd name="T13" fmla="*/ 39 h 80"/>
                <a:gd name="T14" fmla="*/ 350 w 394"/>
                <a:gd name="T1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4" h="80">
                  <a:moveTo>
                    <a:pt x="350" y="0"/>
                  </a:moveTo>
                  <a:cubicBezTo>
                    <a:pt x="394" y="15"/>
                    <a:pt x="394" y="15"/>
                    <a:pt x="394" y="15"/>
                  </a:cubicBezTo>
                  <a:cubicBezTo>
                    <a:pt x="354" y="40"/>
                    <a:pt x="354" y="40"/>
                    <a:pt x="354" y="40"/>
                  </a:cubicBezTo>
                  <a:cubicBezTo>
                    <a:pt x="14" y="79"/>
                    <a:pt x="14" y="79"/>
                    <a:pt x="14" y="79"/>
                  </a:cubicBezTo>
                  <a:cubicBezTo>
                    <a:pt x="8" y="80"/>
                    <a:pt x="3" y="75"/>
                    <a:pt x="2" y="69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45"/>
                    <a:pt x="4" y="40"/>
                    <a:pt x="9" y="39"/>
                  </a:cubicBezTo>
                  <a:lnTo>
                    <a:pt x="350" y="0"/>
                  </a:lnTo>
                  <a:close/>
                </a:path>
              </a:pathLst>
            </a:custGeom>
            <a:solidFill>
              <a:srgbClr val="D85A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609"/>
            <p:cNvSpPr/>
            <p:nvPr/>
          </p:nvSpPr>
          <p:spPr bwMode="auto">
            <a:xfrm>
              <a:off x="7459659" y="2106607"/>
              <a:ext cx="847725" cy="130174"/>
            </a:xfrm>
            <a:custGeom>
              <a:avLst/>
              <a:gdLst>
                <a:gd name="T0" fmla="*/ 350 w 394"/>
                <a:gd name="T1" fmla="*/ 0 h 60"/>
                <a:gd name="T2" fmla="*/ 394 w 394"/>
                <a:gd name="T3" fmla="*/ 15 h 60"/>
                <a:gd name="T4" fmla="*/ 350 w 394"/>
                <a:gd name="T5" fmla="*/ 20 h 60"/>
                <a:gd name="T6" fmla="*/ 1 w 394"/>
                <a:gd name="T7" fmla="*/ 60 h 60"/>
                <a:gd name="T8" fmla="*/ 0 w 394"/>
                <a:gd name="T9" fmla="*/ 51 h 60"/>
                <a:gd name="T10" fmla="*/ 9 w 394"/>
                <a:gd name="T11" fmla="*/ 39 h 60"/>
                <a:gd name="T12" fmla="*/ 350 w 394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4" h="60">
                  <a:moveTo>
                    <a:pt x="350" y="0"/>
                  </a:moveTo>
                  <a:cubicBezTo>
                    <a:pt x="394" y="15"/>
                    <a:pt x="394" y="15"/>
                    <a:pt x="394" y="15"/>
                  </a:cubicBezTo>
                  <a:cubicBezTo>
                    <a:pt x="350" y="20"/>
                    <a:pt x="350" y="20"/>
                    <a:pt x="350" y="20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45"/>
                    <a:pt x="4" y="40"/>
                    <a:pt x="9" y="39"/>
                  </a:cubicBezTo>
                  <a:lnTo>
                    <a:pt x="350" y="0"/>
                  </a:lnTo>
                  <a:close/>
                </a:path>
              </a:pathLst>
            </a:custGeom>
            <a:solidFill>
              <a:srgbClr val="A9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610"/>
            <p:cNvSpPr/>
            <p:nvPr/>
          </p:nvSpPr>
          <p:spPr bwMode="auto">
            <a:xfrm>
              <a:off x="7508871" y="2106607"/>
              <a:ext cx="798513" cy="166687"/>
            </a:xfrm>
            <a:custGeom>
              <a:avLst/>
              <a:gdLst>
                <a:gd name="T0" fmla="*/ 327 w 371"/>
                <a:gd name="T1" fmla="*/ 0 h 77"/>
                <a:gd name="T2" fmla="*/ 371 w 371"/>
                <a:gd name="T3" fmla="*/ 15 h 77"/>
                <a:gd name="T4" fmla="*/ 331 w 371"/>
                <a:gd name="T5" fmla="*/ 40 h 77"/>
                <a:gd name="T6" fmla="*/ 5 w 371"/>
                <a:gd name="T7" fmla="*/ 77 h 77"/>
                <a:gd name="T8" fmla="*/ 1 w 371"/>
                <a:gd name="T9" fmla="*/ 37 h 77"/>
                <a:gd name="T10" fmla="*/ 327 w 371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1" h="77">
                  <a:moveTo>
                    <a:pt x="327" y="0"/>
                  </a:moveTo>
                  <a:cubicBezTo>
                    <a:pt x="371" y="15"/>
                    <a:pt x="371" y="15"/>
                    <a:pt x="371" y="15"/>
                  </a:cubicBezTo>
                  <a:cubicBezTo>
                    <a:pt x="331" y="40"/>
                    <a:pt x="331" y="40"/>
                    <a:pt x="331" y="40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2" y="64"/>
                    <a:pt x="0" y="50"/>
                    <a:pt x="1" y="37"/>
                  </a:cubicBezTo>
                  <a:lnTo>
                    <a:pt x="327" y="0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611"/>
            <p:cNvSpPr/>
            <p:nvPr/>
          </p:nvSpPr>
          <p:spPr bwMode="auto">
            <a:xfrm>
              <a:off x="7510458" y="2106607"/>
              <a:ext cx="796925" cy="125412"/>
            </a:xfrm>
            <a:custGeom>
              <a:avLst/>
              <a:gdLst>
                <a:gd name="T0" fmla="*/ 326 w 370"/>
                <a:gd name="T1" fmla="*/ 0 h 58"/>
                <a:gd name="T2" fmla="*/ 370 w 370"/>
                <a:gd name="T3" fmla="*/ 15 h 58"/>
                <a:gd name="T4" fmla="*/ 326 w 370"/>
                <a:gd name="T5" fmla="*/ 20 h 58"/>
                <a:gd name="T6" fmla="*/ 1 w 370"/>
                <a:gd name="T7" fmla="*/ 58 h 58"/>
                <a:gd name="T8" fmla="*/ 0 w 370"/>
                <a:gd name="T9" fmla="*/ 37 h 58"/>
                <a:gd name="T10" fmla="*/ 326 w 370"/>
                <a:gd name="T1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0" h="58">
                  <a:moveTo>
                    <a:pt x="326" y="0"/>
                  </a:moveTo>
                  <a:cubicBezTo>
                    <a:pt x="370" y="15"/>
                    <a:pt x="370" y="15"/>
                    <a:pt x="370" y="15"/>
                  </a:cubicBezTo>
                  <a:cubicBezTo>
                    <a:pt x="326" y="20"/>
                    <a:pt x="326" y="20"/>
                    <a:pt x="326" y="20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0" y="51"/>
                    <a:pt x="0" y="44"/>
                    <a:pt x="0" y="37"/>
                  </a:cubicBezTo>
                  <a:lnTo>
                    <a:pt x="32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612"/>
            <p:cNvSpPr/>
            <p:nvPr/>
          </p:nvSpPr>
          <p:spPr bwMode="auto">
            <a:xfrm>
              <a:off x="7534271" y="2106607"/>
              <a:ext cx="773113" cy="163513"/>
            </a:xfrm>
            <a:custGeom>
              <a:avLst/>
              <a:gdLst>
                <a:gd name="T0" fmla="*/ 315 w 359"/>
                <a:gd name="T1" fmla="*/ 0 h 76"/>
                <a:gd name="T2" fmla="*/ 359 w 359"/>
                <a:gd name="T3" fmla="*/ 15 h 76"/>
                <a:gd name="T4" fmla="*/ 319 w 359"/>
                <a:gd name="T5" fmla="*/ 40 h 76"/>
                <a:gd name="T6" fmla="*/ 5 w 359"/>
                <a:gd name="T7" fmla="*/ 76 h 76"/>
                <a:gd name="T8" fmla="*/ 1 w 359"/>
                <a:gd name="T9" fmla="*/ 36 h 76"/>
                <a:gd name="T10" fmla="*/ 315 w 359"/>
                <a:gd name="T1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9" h="76">
                  <a:moveTo>
                    <a:pt x="315" y="0"/>
                  </a:moveTo>
                  <a:cubicBezTo>
                    <a:pt x="359" y="15"/>
                    <a:pt x="359" y="15"/>
                    <a:pt x="359" y="15"/>
                  </a:cubicBezTo>
                  <a:cubicBezTo>
                    <a:pt x="319" y="40"/>
                    <a:pt x="319" y="40"/>
                    <a:pt x="319" y="40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1" y="62"/>
                    <a:pt x="0" y="49"/>
                    <a:pt x="1" y="36"/>
                  </a:cubicBezTo>
                  <a:lnTo>
                    <a:pt x="315" y="0"/>
                  </a:lnTo>
                  <a:close/>
                </a:path>
              </a:pathLst>
            </a:custGeom>
            <a:solidFill>
              <a:srgbClr val="FFC4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613"/>
            <p:cNvSpPr/>
            <p:nvPr/>
          </p:nvSpPr>
          <p:spPr bwMode="auto">
            <a:xfrm>
              <a:off x="7534271" y="2106607"/>
              <a:ext cx="773113" cy="120650"/>
            </a:xfrm>
            <a:custGeom>
              <a:avLst/>
              <a:gdLst>
                <a:gd name="T0" fmla="*/ 315 w 359"/>
                <a:gd name="T1" fmla="*/ 0 h 56"/>
                <a:gd name="T2" fmla="*/ 359 w 359"/>
                <a:gd name="T3" fmla="*/ 15 h 56"/>
                <a:gd name="T4" fmla="*/ 315 w 359"/>
                <a:gd name="T5" fmla="*/ 20 h 56"/>
                <a:gd name="T6" fmla="*/ 1 w 359"/>
                <a:gd name="T7" fmla="*/ 56 h 56"/>
                <a:gd name="T8" fmla="*/ 1 w 359"/>
                <a:gd name="T9" fmla="*/ 36 h 56"/>
                <a:gd name="T10" fmla="*/ 315 w 359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9" h="56">
                  <a:moveTo>
                    <a:pt x="315" y="0"/>
                  </a:moveTo>
                  <a:cubicBezTo>
                    <a:pt x="359" y="15"/>
                    <a:pt x="359" y="15"/>
                    <a:pt x="359" y="15"/>
                  </a:cubicBezTo>
                  <a:cubicBezTo>
                    <a:pt x="315" y="20"/>
                    <a:pt x="315" y="20"/>
                    <a:pt x="315" y="20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49"/>
                    <a:pt x="0" y="43"/>
                    <a:pt x="1" y="36"/>
                  </a:cubicBezTo>
                  <a:lnTo>
                    <a:pt x="31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614"/>
            <p:cNvSpPr/>
            <p:nvPr/>
          </p:nvSpPr>
          <p:spPr bwMode="auto">
            <a:xfrm>
              <a:off x="8210545" y="2106607"/>
              <a:ext cx="96838" cy="87313"/>
            </a:xfrm>
            <a:custGeom>
              <a:avLst/>
              <a:gdLst>
                <a:gd name="T0" fmla="*/ 1 w 45"/>
                <a:gd name="T1" fmla="*/ 0 h 40"/>
                <a:gd name="T2" fmla="*/ 45 w 45"/>
                <a:gd name="T3" fmla="*/ 15 h 40"/>
                <a:gd name="T4" fmla="*/ 5 w 45"/>
                <a:gd name="T5" fmla="*/ 40 h 40"/>
                <a:gd name="T6" fmla="*/ 1 w 45"/>
                <a:gd name="T7" fmla="*/ 20 h 40"/>
                <a:gd name="T8" fmla="*/ 1 w 45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0">
                  <a:moveTo>
                    <a:pt x="1" y="0"/>
                  </a:moveTo>
                  <a:cubicBezTo>
                    <a:pt x="45" y="15"/>
                    <a:pt x="45" y="15"/>
                    <a:pt x="45" y="15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3" y="34"/>
                    <a:pt x="2" y="27"/>
                    <a:pt x="1" y="20"/>
                  </a:cubicBezTo>
                  <a:cubicBezTo>
                    <a:pt x="0" y="13"/>
                    <a:pt x="0" y="7"/>
                    <a:pt x="1" y="0"/>
                  </a:cubicBezTo>
                  <a:close/>
                </a:path>
              </a:pathLst>
            </a:custGeom>
            <a:solidFill>
              <a:srgbClr val="DFA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615"/>
            <p:cNvSpPr/>
            <p:nvPr/>
          </p:nvSpPr>
          <p:spPr bwMode="auto">
            <a:xfrm>
              <a:off x="8210545" y="2106607"/>
              <a:ext cx="96838" cy="42862"/>
            </a:xfrm>
            <a:custGeom>
              <a:avLst/>
              <a:gdLst>
                <a:gd name="T0" fmla="*/ 1 w 45"/>
                <a:gd name="T1" fmla="*/ 0 h 20"/>
                <a:gd name="T2" fmla="*/ 45 w 45"/>
                <a:gd name="T3" fmla="*/ 15 h 20"/>
                <a:gd name="T4" fmla="*/ 1 w 45"/>
                <a:gd name="T5" fmla="*/ 20 h 20"/>
                <a:gd name="T6" fmla="*/ 1 w 45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20">
                  <a:moveTo>
                    <a:pt x="1" y="0"/>
                  </a:moveTo>
                  <a:cubicBezTo>
                    <a:pt x="45" y="15"/>
                    <a:pt x="45" y="15"/>
                    <a:pt x="45" y="15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13"/>
                    <a:pt x="0" y="7"/>
                    <a:pt x="1" y="0"/>
                  </a:cubicBezTo>
                  <a:close/>
                </a:path>
              </a:pathLst>
            </a:custGeom>
            <a:solidFill>
              <a:srgbClr val="B689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616"/>
            <p:cNvSpPr/>
            <p:nvPr/>
          </p:nvSpPr>
          <p:spPr bwMode="auto">
            <a:xfrm>
              <a:off x="8274046" y="2128833"/>
              <a:ext cx="33338" cy="28575"/>
            </a:xfrm>
            <a:custGeom>
              <a:avLst/>
              <a:gdLst>
                <a:gd name="T0" fmla="*/ 0 w 15"/>
                <a:gd name="T1" fmla="*/ 0 h 13"/>
                <a:gd name="T2" fmla="*/ 15 w 15"/>
                <a:gd name="T3" fmla="*/ 5 h 13"/>
                <a:gd name="T4" fmla="*/ 2 w 15"/>
                <a:gd name="T5" fmla="*/ 13 h 13"/>
                <a:gd name="T6" fmla="*/ 0 w 15"/>
                <a:gd name="T7" fmla="*/ 7 h 13"/>
                <a:gd name="T8" fmla="*/ 0 w 15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3">
                  <a:moveTo>
                    <a:pt x="0" y="0"/>
                  </a:moveTo>
                  <a:cubicBezTo>
                    <a:pt x="15" y="5"/>
                    <a:pt x="15" y="5"/>
                    <a:pt x="15" y="5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5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617"/>
            <p:cNvSpPr/>
            <p:nvPr/>
          </p:nvSpPr>
          <p:spPr bwMode="auto">
            <a:xfrm>
              <a:off x="7947020" y="2212970"/>
              <a:ext cx="150813" cy="100014"/>
            </a:xfrm>
            <a:custGeom>
              <a:avLst/>
              <a:gdLst>
                <a:gd name="T0" fmla="*/ 41 w 70"/>
                <a:gd name="T1" fmla="*/ 0 h 47"/>
                <a:gd name="T2" fmla="*/ 0 w 70"/>
                <a:gd name="T3" fmla="*/ 6 h 47"/>
                <a:gd name="T4" fmla="*/ 3 w 70"/>
                <a:gd name="T5" fmla="*/ 7 h 47"/>
                <a:gd name="T6" fmla="*/ 44 w 70"/>
                <a:gd name="T7" fmla="*/ 44 h 47"/>
                <a:gd name="T8" fmla="*/ 47 w 70"/>
                <a:gd name="T9" fmla="*/ 11 h 47"/>
                <a:gd name="T10" fmla="*/ 41 w 70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47">
                  <a:moveTo>
                    <a:pt x="41" y="0"/>
                  </a:moveTo>
                  <a:cubicBezTo>
                    <a:pt x="41" y="1"/>
                    <a:pt x="12" y="4"/>
                    <a:pt x="0" y="6"/>
                  </a:cubicBezTo>
                  <a:cubicBezTo>
                    <a:pt x="1" y="6"/>
                    <a:pt x="2" y="7"/>
                    <a:pt x="3" y="7"/>
                  </a:cubicBezTo>
                  <a:cubicBezTo>
                    <a:pt x="30" y="21"/>
                    <a:pt x="44" y="44"/>
                    <a:pt x="44" y="44"/>
                  </a:cubicBezTo>
                  <a:cubicBezTo>
                    <a:pt x="44" y="44"/>
                    <a:pt x="70" y="47"/>
                    <a:pt x="47" y="11"/>
                  </a:cubicBezTo>
                  <a:cubicBezTo>
                    <a:pt x="45" y="6"/>
                    <a:pt x="44" y="4"/>
                    <a:pt x="41" y="0"/>
                  </a:cubicBez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618"/>
            <p:cNvSpPr/>
            <p:nvPr/>
          </p:nvSpPr>
          <p:spPr bwMode="auto">
            <a:xfrm>
              <a:off x="7720008" y="1736721"/>
              <a:ext cx="400050" cy="490536"/>
            </a:xfrm>
            <a:custGeom>
              <a:avLst/>
              <a:gdLst>
                <a:gd name="T0" fmla="*/ 28 w 186"/>
                <a:gd name="T1" fmla="*/ 196 h 229"/>
                <a:gd name="T2" fmla="*/ 99 w 186"/>
                <a:gd name="T3" fmla="*/ 188 h 229"/>
                <a:gd name="T4" fmla="*/ 85 w 186"/>
                <a:gd name="T5" fmla="*/ 182 h 229"/>
                <a:gd name="T6" fmla="*/ 93 w 186"/>
                <a:gd name="T7" fmla="*/ 149 h 229"/>
                <a:gd name="T8" fmla="*/ 122 w 186"/>
                <a:gd name="T9" fmla="*/ 148 h 229"/>
                <a:gd name="T10" fmla="*/ 133 w 186"/>
                <a:gd name="T11" fmla="*/ 179 h 229"/>
                <a:gd name="T12" fmla="*/ 151 w 186"/>
                <a:gd name="T13" fmla="*/ 222 h 229"/>
                <a:gd name="T14" fmla="*/ 171 w 186"/>
                <a:gd name="T15" fmla="*/ 228 h 229"/>
                <a:gd name="T16" fmla="*/ 167 w 186"/>
                <a:gd name="T17" fmla="*/ 179 h 229"/>
                <a:gd name="T18" fmla="*/ 156 w 186"/>
                <a:gd name="T19" fmla="*/ 106 h 229"/>
                <a:gd name="T20" fmla="*/ 98 w 186"/>
                <a:gd name="T21" fmla="*/ 65 h 229"/>
                <a:gd name="T22" fmla="*/ 51 w 186"/>
                <a:gd name="T23" fmla="*/ 0 h 229"/>
                <a:gd name="T24" fmla="*/ 0 w 186"/>
                <a:gd name="T25" fmla="*/ 30 h 229"/>
                <a:gd name="T26" fmla="*/ 17 w 186"/>
                <a:gd name="T27" fmla="*/ 80 h 229"/>
                <a:gd name="T28" fmla="*/ 28 w 186"/>
                <a:gd name="T29" fmla="*/ 19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229">
                  <a:moveTo>
                    <a:pt x="28" y="196"/>
                  </a:moveTo>
                  <a:cubicBezTo>
                    <a:pt x="99" y="188"/>
                    <a:pt x="99" y="188"/>
                    <a:pt x="99" y="188"/>
                  </a:cubicBezTo>
                  <a:cubicBezTo>
                    <a:pt x="91" y="184"/>
                    <a:pt x="85" y="182"/>
                    <a:pt x="85" y="182"/>
                  </a:cubicBezTo>
                  <a:cubicBezTo>
                    <a:pt x="93" y="149"/>
                    <a:pt x="93" y="149"/>
                    <a:pt x="93" y="149"/>
                  </a:cubicBezTo>
                  <a:cubicBezTo>
                    <a:pt x="122" y="148"/>
                    <a:pt x="122" y="148"/>
                    <a:pt x="122" y="148"/>
                  </a:cubicBezTo>
                  <a:cubicBezTo>
                    <a:pt x="122" y="148"/>
                    <a:pt x="136" y="145"/>
                    <a:pt x="133" y="179"/>
                  </a:cubicBezTo>
                  <a:cubicBezTo>
                    <a:pt x="130" y="201"/>
                    <a:pt x="140" y="215"/>
                    <a:pt x="151" y="222"/>
                  </a:cubicBezTo>
                  <a:cubicBezTo>
                    <a:pt x="158" y="227"/>
                    <a:pt x="165" y="229"/>
                    <a:pt x="171" y="228"/>
                  </a:cubicBezTo>
                  <a:cubicBezTo>
                    <a:pt x="186" y="228"/>
                    <a:pt x="173" y="212"/>
                    <a:pt x="167" y="179"/>
                  </a:cubicBezTo>
                  <a:cubicBezTo>
                    <a:pt x="160" y="146"/>
                    <a:pt x="156" y="106"/>
                    <a:pt x="156" y="106"/>
                  </a:cubicBezTo>
                  <a:cubicBezTo>
                    <a:pt x="156" y="106"/>
                    <a:pt x="112" y="77"/>
                    <a:pt x="98" y="65"/>
                  </a:cubicBezTo>
                  <a:cubicBezTo>
                    <a:pt x="83" y="52"/>
                    <a:pt x="51" y="0"/>
                    <a:pt x="51" y="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15" y="41"/>
                    <a:pt x="17" y="80"/>
                  </a:cubicBezTo>
                  <a:cubicBezTo>
                    <a:pt x="19" y="115"/>
                    <a:pt x="19" y="175"/>
                    <a:pt x="28" y="196"/>
                  </a:cubicBez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619"/>
            <p:cNvSpPr/>
            <p:nvPr/>
          </p:nvSpPr>
          <p:spPr bwMode="auto">
            <a:xfrm>
              <a:off x="8364534" y="803274"/>
              <a:ext cx="592138" cy="746123"/>
            </a:xfrm>
            <a:custGeom>
              <a:avLst/>
              <a:gdLst>
                <a:gd name="T0" fmla="*/ 373 w 373"/>
                <a:gd name="T1" fmla="*/ 51 h 470"/>
                <a:gd name="T2" fmla="*/ 281 w 373"/>
                <a:gd name="T3" fmla="*/ 0 h 470"/>
                <a:gd name="T4" fmla="*/ 0 w 373"/>
                <a:gd name="T5" fmla="*/ 465 h 470"/>
                <a:gd name="T6" fmla="*/ 2 w 373"/>
                <a:gd name="T7" fmla="*/ 470 h 470"/>
                <a:gd name="T8" fmla="*/ 212 w 373"/>
                <a:gd name="T9" fmla="*/ 470 h 470"/>
                <a:gd name="T10" fmla="*/ 373 w 373"/>
                <a:gd name="T11" fmla="*/ 51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3" h="470">
                  <a:moveTo>
                    <a:pt x="373" y="51"/>
                  </a:moveTo>
                  <a:lnTo>
                    <a:pt x="281" y="0"/>
                  </a:lnTo>
                  <a:lnTo>
                    <a:pt x="0" y="465"/>
                  </a:lnTo>
                  <a:lnTo>
                    <a:pt x="2" y="470"/>
                  </a:lnTo>
                  <a:lnTo>
                    <a:pt x="212" y="470"/>
                  </a:lnTo>
                  <a:lnTo>
                    <a:pt x="373" y="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620"/>
            <p:cNvSpPr/>
            <p:nvPr/>
          </p:nvSpPr>
          <p:spPr bwMode="auto">
            <a:xfrm>
              <a:off x="8401046" y="65086"/>
              <a:ext cx="1301749" cy="1582736"/>
            </a:xfrm>
            <a:custGeom>
              <a:avLst/>
              <a:gdLst>
                <a:gd name="T0" fmla="*/ 132 w 605"/>
                <a:gd name="T1" fmla="*/ 682 h 738"/>
                <a:gd name="T2" fmla="*/ 160 w 605"/>
                <a:gd name="T3" fmla="*/ 629 h 738"/>
                <a:gd name="T4" fmla="*/ 194 w 605"/>
                <a:gd name="T5" fmla="*/ 738 h 738"/>
                <a:gd name="T6" fmla="*/ 262 w 605"/>
                <a:gd name="T7" fmla="*/ 618 h 738"/>
                <a:gd name="T8" fmla="*/ 459 w 605"/>
                <a:gd name="T9" fmla="*/ 547 h 738"/>
                <a:gd name="T10" fmla="*/ 576 w 605"/>
                <a:gd name="T11" fmla="*/ 375 h 738"/>
                <a:gd name="T12" fmla="*/ 587 w 605"/>
                <a:gd name="T13" fmla="*/ 343 h 738"/>
                <a:gd name="T14" fmla="*/ 598 w 605"/>
                <a:gd name="T15" fmla="*/ 240 h 738"/>
                <a:gd name="T16" fmla="*/ 590 w 605"/>
                <a:gd name="T17" fmla="*/ 223 h 738"/>
                <a:gd name="T18" fmla="*/ 568 w 605"/>
                <a:gd name="T19" fmla="*/ 165 h 738"/>
                <a:gd name="T20" fmla="*/ 239 w 605"/>
                <a:gd name="T21" fmla="*/ 62 h 738"/>
                <a:gd name="T22" fmla="*/ 130 w 605"/>
                <a:gd name="T23" fmla="*/ 177 h 738"/>
                <a:gd name="T24" fmla="*/ 132 w 605"/>
                <a:gd name="T25" fmla="*/ 682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05" h="738">
                  <a:moveTo>
                    <a:pt x="132" y="682"/>
                  </a:moveTo>
                  <a:cubicBezTo>
                    <a:pt x="133" y="639"/>
                    <a:pt x="160" y="629"/>
                    <a:pt x="160" y="629"/>
                  </a:cubicBezTo>
                  <a:cubicBezTo>
                    <a:pt x="157" y="668"/>
                    <a:pt x="194" y="738"/>
                    <a:pt x="194" y="738"/>
                  </a:cubicBezTo>
                  <a:cubicBezTo>
                    <a:pt x="194" y="738"/>
                    <a:pt x="198" y="656"/>
                    <a:pt x="262" y="618"/>
                  </a:cubicBezTo>
                  <a:cubicBezTo>
                    <a:pt x="326" y="580"/>
                    <a:pt x="386" y="595"/>
                    <a:pt x="459" y="547"/>
                  </a:cubicBezTo>
                  <a:cubicBezTo>
                    <a:pt x="502" y="520"/>
                    <a:pt x="548" y="447"/>
                    <a:pt x="576" y="375"/>
                  </a:cubicBezTo>
                  <a:cubicBezTo>
                    <a:pt x="580" y="365"/>
                    <a:pt x="584" y="354"/>
                    <a:pt x="587" y="343"/>
                  </a:cubicBezTo>
                  <a:cubicBezTo>
                    <a:pt x="600" y="302"/>
                    <a:pt x="605" y="265"/>
                    <a:pt x="598" y="240"/>
                  </a:cubicBezTo>
                  <a:cubicBezTo>
                    <a:pt x="596" y="233"/>
                    <a:pt x="593" y="228"/>
                    <a:pt x="590" y="223"/>
                  </a:cubicBezTo>
                  <a:cubicBezTo>
                    <a:pt x="585" y="203"/>
                    <a:pt x="578" y="184"/>
                    <a:pt x="568" y="165"/>
                  </a:cubicBezTo>
                  <a:cubicBezTo>
                    <a:pt x="505" y="46"/>
                    <a:pt x="358" y="0"/>
                    <a:pt x="239" y="62"/>
                  </a:cubicBezTo>
                  <a:cubicBezTo>
                    <a:pt x="189" y="88"/>
                    <a:pt x="152" y="129"/>
                    <a:pt x="130" y="177"/>
                  </a:cubicBezTo>
                  <a:cubicBezTo>
                    <a:pt x="0" y="358"/>
                    <a:pt x="132" y="682"/>
                    <a:pt x="132" y="682"/>
                  </a:cubicBezTo>
                  <a:close/>
                </a:path>
              </a:pathLst>
            </a:custGeom>
            <a:solidFill>
              <a:srgbClr val="491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622"/>
            <p:cNvSpPr/>
            <p:nvPr/>
          </p:nvSpPr>
          <p:spPr bwMode="auto">
            <a:xfrm>
              <a:off x="1914526" y="2944810"/>
              <a:ext cx="644525" cy="641349"/>
            </a:xfrm>
            <a:custGeom>
              <a:avLst/>
              <a:gdLst>
                <a:gd name="T0" fmla="*/ 280 w 300"/>
                <a:gd name="T1" fmla="*/ 114 h 299"/>
                <a:gd name="T2" fmla="*/ 186 w 300"/>
                <a:gd name="T3" fmla="*/ 280 h 299"/>
                <a:gd name="T4" fmla="*/ 20 w 300"/>
                <a:gd name="T5" fmla="*/ 186 h 299"/>
                <a:gd name="T6" fmla="*/ 114 w 300"/>
                <a:gd name="T7" fmla="*/ 20 h 299"/>
                <a:gd name="T8" fmla="*/ 280 w 300"/>
                <a:gd name="T9" fmla="*/ 114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299">
                  <a:moveTo>
                    <a:pt x="280" y="114"/>
                  </a:moveTo>
                  <a:cubicBezTo>
                    <a:pt x="300" y="185"/>
                    <a:pt x="258" y="260"/>
                    <a:pt x="186" y="280"/>
                  </a:cubicBezTo>
                  <a:cubicBezTo>
                    <a:pt x="114" y="299"/>
                    <a:pt x="40" y="257"/>
                    <a:pt x="20" y="186"/>
                  </a:cubicBezTo>
                  <a:cubicBezTo>
                    <a:pt x="0" y="114"/>
                    <a:pt x="42" y="39"/>
                    <a:pt x="114" y="20"/>
                  </a:cubicBezTo>
                  <a:cubicBezTo>
                    <a:pt x="186" y="0"/>
                    <a:pt x="260" y="42"/>
                    <a:pt x="280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623"/>
            <p:cNvSpPr/>
            <p:nvPr/>
          </p:nvSpPr>
          <p:spPr bwMode="auto">
            <a:xfrm>
              <a:off x="1935161" y="2963867"/>
              <a:ext cx="604839" cy="603249"/>
            </a:xfrm>
            <a:custGeom>
              <a:avLst/>
              <a:gdLst>
                <a:gd name="T0" fmla="*/ 262 w 281"/>
                <a:gd name="T1" fmla="*/ 107 h 281"/>
                <a:gd name="T2" fmla="*/ 174 w 281"/>
                <a:gd name="T3" fmla="*/ 263 h 281"/>
                <a:gd name="T4" fmla="*/ 18 w 281"/>
                <a:gd name="T5" fmla="*/ 174 h 281"/>
                <a:gd name="T6" fmla="*/ 106 w 281"/>
                <a:gd name="T7" fmla="*/ 19 h 281"/>
                <a:gd name="T8" fmla="*/ 262 w 281"/>
                <a:gd name="T9" fmla="*/ 107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1" h="281">
                  <a:moveTo>
                    <a:pt x="262" y="107"/>
                  </a:moveTo>
                  <a:cubicBezTo>
                    <a:pt x="281" y="174"/>
                    <a:pt x="241" y="244"/>
                    <a:pt x="174" y="263"/>
                  </a:cubicBezTo>
                  <a:cubicBezTo>
                    <a:pt x="107" y="281"/>
                    <a:pt x="37" y="242"/>
                    <a:pt x="18" y="174"/>
                  </a:cubicBezTo>
                  <a:cubicBezTo>
                    <a:pt x="0" y="107"/>
                    <a:pt x="39" y="37"/>
                    <a:pt x="106" y="19"/>
                  </a:cubicBezTo>
                  <a:cubicBezTo>
                    <a:pt x="174" y="0"/>
                    <a:pt x="244" y="39"/>
                    <a:pt x="262" y="107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624"/>
            <p:cNvSpPr/>
            <p:nvPr/>
          </p:nvSpPr>
          <p:spPr bwMode="auto">
            <a:xfrm>
              <a:off x="2382833" y="3136902"/>
              <a:ext cx="192088" cy="106363"/>
            </a:xfrm>
            <a:custGeom>
              <a:avLst/>
              <a:gdLst>
                <a:gd name="T0" fmla="*/ 85 w 89"/>
                <a:gd name="T1" fmla="*/ 9 h 49"/>
                <a:gd name="T2" fmla="*/ 88 w 89"/>
                <a:gd name="T3" fmla="*/ 17 h 49"/>
                <a:gd name="T4" fmla="*/ 80 w 89"/>
                <a:gd name="T5" fmla="*/ 30 h 49"/>
                <a:gd name="T6" fmla="*/ 17 w 89"/>
                <a:gd name="T7" fmla="*/ 48 h 49"/>
                <a:gd name="T8" fmla="*/ 4 w 89"/>
                <a:gd name="T9" fmla="*/ 41 h 49"/>
                <a:gd name="T10" fmla="*/ 1 w 89"/>
                <a:gd name="T11" fmla="*/ 32 h 49"/>
                <a:gd name="T12" fmla="*/ 9 w 89"/>
                <a:gd name="T13" fmla="*/ 19 h 49"/>
                <a:gd name="T14" fmla="*/ 72 w 89"/>
                <a:gd name="T15" fmla="*/ 1 h 49"/>
                <a:gd name="T16" fmla="*/ 85 w 89"/>
                <a:gd name="T17" fmla="*/ 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49">
                  <a:moveTo>
                    <a:pt x="85" y="9"/>
                  </a:moveTo>
                  <a:cubicBezTo>
                    <a:pt x="88" y="17"/>
                    <a:pt x="88" y="17"/>
                    <a:pt x="88" y="17"/>
                  </a:cubicBezTo>
                  <a:cubicBezTo>
                    <a:pt x="89" y="23"/>
                    <a:pt x="86" y="29"/>
                    <a:pt x="80" y="30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1" y="49"/>
                    <a:pt x="5" y="46"/>
                    <a:pt x="4" y="41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26"/>
                    <a:pt x="3" y="20"/>
                    <a:pt x="9" y="19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78" y="0"/>
                    <a:pt x="84" y="3"/>
                    <a:pt x="85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625"/>
            <p:cNvSpPr/>
            <p:nvPr/>
          </p:nvSpPr>
          <p:spPr bwMode="auto">
            <a:xfrm>
              <a:off x="2398706" y="3149604"/>
              <a:ext cx="163513" cy="79375"/>
            </a:xfrm>
            <a:custGeom>
              <a:avLst/>
              <a:gdLst>
                <a:gd name="T0" fmla="*/ 74 w 76"/>
                <a:gd name="T1" fmla="*/ 6 h 37"/>
                <a:gd name="T2" fmla="*/ 75 w 76"/>
                <a:gd name="T3" fmla="*/ 11 h 37"/>
                <a:gd name="T4" fmla="*/ 71 w 76"/>
                <a:gd name="T5" fmla="*/ 19 h 37"/>
                <a:gd name="T6" fmla="*/ 11 w 76"/>
                <a:gd name="T7" fmla="*/ 36 h 37"/>
                <a:gd name="T8" fmla="*/ 2 w 76"/>
                <a:gd name="T9" fmla="*/ 31 h 37"/>
                <a:gd name="T10" fmla="*/ 1 w 76"/>
                <a:gd name="T11" fmla="*/ 26 h 37"/>
                <a:gd name="T12" fmla="*/ 6 w 76"/>
                <a:gd name="T13" fmla="*/ 17 h 37"/>
                <a:gd name="T14" fmla="*/ 66 w 76"/>
                <a:gd name="T15" fmla="*/ 1 h 37"/>
                <a:gd name="T16" fmla="*/ 74 w 76"/>
                <a:gd name="T17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37">
                  <a:moveTo>
                    <a:pt x="74" y="6"/>
                  </a:moveTo>
                  <a:cubicBezTo>
                    <a:pt x="75" y="11"/>
                    <a:pt x="75" y="11"/>
                    <a:pt x="75" y="11"/>
                  </a:cubicBezTo>
                  <a:cubicBezTo>
                    <a:pt x="76" y="15"/>
                    <a:pt x="74" y="18"/>
                    <a:pt x="71" y="1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7" y="37"/>
                    <a:pt x="3" y="35"/>
                    <a:pt x="2" y="3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2"/>
                    <a:pt x="2" y="18"/>
                    <a:pt x="6" y="17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9" y="0"/>
                    <a:pt x="73" y="2"/>
                    <a:pt x="74" y="6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626"/>
            <p:cNvSpPr/>
            <p:nvPr/>
          </p:nvSpPr>
          <p:spPr bwMode="auto">
            <a:xfrm>
              <a:off x="1982784" y="3011490"/>
              <a:ext cx="507998" cy="507999"/>
            </a:xfrm>
            <a:custGeom>
              <a:avLst/>
              <a:gdLst>
                <a:gd name="T0" fmla="*/ 221 w 236"/>
                <a:gd name="T1" fmla="*/ 90 h 237"/>
                <a:gd name="T2" fmla="*/ 147 w 236"/>
                <a:gd name="T3" fmla="*/ 221 h 237"/>
                <a:gd name="T4" fmla="*/ 16 w 236"/>
                <a:gd name="T5" fmla="*/ 147 h 237"/>
                <a:gd name="T6" fmla="*/ 90 w 236"/>
                <a:gd name="T7" fmla="*/ 16 h 237"/>
                <a:gd name="T8" fmla="*/ 221 w 236"/>
                <a:gd name="T9" fmla="*/ 9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6" h="237">
                  <a:moveTo>
                    <a:pt x="221" y="90"/>
                  </a:moveTo>
                  <a:cubicBezTo>
                    <a:pt x="236" y="147"/>
                    <a:pt x="203" y="205"/>
                    <a:pt x="147" y="221"/>
                  </a:cubicBezTo>
                  <a:cubicBezTo>
                    <a:pt x="90" y="237"/>
                    <a:pt x="31" y="204"/>
                    <a:pt x="16" y="147"/>
                  </a:cubicBezTo>
                  <a:cubicBezTo>
                    <a:pt x="0" y="90"/>
                    <a:pt x="33" y="32"/>
                    <a:pt x="90" y="16"/>
                  </a:cubicBezTo>
                  <a:cubicBezTo>
                    <a:pt x="146" y="0"/>
                    <a:pt x="205" y="34"/>
                    <a:pt x="221" y="9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627"/>
            <p:cNvSpPr/>
            <p:nvPr/>
          </p:nvSpPr>
          <p:spPr bwMode="auto">
            <a:xfrm>
              <a:off x="2009774" y="3036886"/>
              <a:ext cx="457199" cy="457200"/>
            </a:xfrm>
            <a:custGeom>
              <a:avLst/>
              <a:gdLst>
                <a:gd name="T0" fmla="*/ 198 w 213"/>
                <a:gd name="T1" fmla="*/ 81 h 213"/>
                <a:gd name="T2" fmla="*/ 132 w 213"/>
                <a:gd name="T3" fmla="*/ 199 h 213"/>
                <a:gd name="T4" fmla="*/ 14 w 213"/>
                <a:gd name="T5" fmla="*/ 132 h 213"/>
                <a:gd name="T6" fmla="*/ 81 w 213"/>
                <a:gd name="T7" fmla="*/ 14 h 213"/>
                <a:gd name="T8" fmla="*/ 198 w 213"/>
                <a:gd name="T9" fmla="*/ 8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213">
                  <a:moveTo>
                    <a:pt x="198" y="81"/>
                  </a:moveTo>
                  <a:cubicBezTo>
                    <a:pt x="213" y="132"/>
                    <a:pt x="183" y="185"/>
                    <a:pt x="132" y="199"/>
                  </a:cubicBezTo>
                  <a:cubicBezTo>
                    <a:pt x="81" y="213"/>
                    <a:pt x="28" y="183"/>
                    <a:pt x="14" y="132"/>
                  </a:cubicBezTo>
                  <a:cubicBezTo>
                    <a:pt x="0" y="81"/>
                    <a:pt x="30" y="28"/>
                    <a:pt x="81" y="14"/>
                  </a:cubicBezTo>
                  <a:cubicBezTo>
                    <a:pt x="132" y="0"/>
                    <a:pt x="184" y="30"/>
                    <a:pt x="198" y="81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88" name="矩形 587"/>
          <p:cNvSpPr/>
          <p:nvPr userDrawn="1"/>
        </p:nvSpPr>
        <p:spPr>
          <a:xfrm>
            <a:off x="587375" y="2563020"/>
            <a:ext cx="72000" cy="1656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程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: 形状 7"/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857251 h 6858000"/>
              <a:gd name="connsiteX1" fmla="*/ 5886529 w 12192000"/>
              <a:gd name="connsiteY1" fmla="*/ 857251 h 6858000"/>
              <a:gd name="connsiteX2" fmla="*/ 6096000 w 12192000"/>
              <a:gd name="connsiteY2" fmla="*/ 1218408 h 6858000"/>
              <a:gd name="connsiteX3" fmla="*/ 6305471 w 12192000"/>
              <a:gd name="connsiteY3" fmla="*/ 857251 h 6858000"/>
              <a:gd name="connsiteX4" fmla="*/ 12192000 w 12192000"/>
              <a:gd name="connsiteY4" fmla="*/ 857251 h 6858000"/>
              <a:gd name="connsiteX5" fmla="*/ 12192000 w 12192000"/>
              <a:gd name="connsiteY5" fmla="*/ 6858000 h 6858000"/>
              <a:gd name="connsiteX6" fmla="*/ 0 w 12192000"/>
              <a:gd name="connsiteY6" fmla="*/ 6858000 h 6858000"/>
              <a:gd name="connsiteX7" fmla="*/ 0 w 12192000"/>
              <a:gd name="connsiteY7" fmla="*/ 0 h 6858000"/>
              <a:gd name="connsiteX8" fmla="*/ 12192000 w 12192000"/>
              <a:gd name="connsiteY8" fmla="*/ 0 h 6858000"/>
              <a:gd name="connsiteX9" fmla="*/ 12192000 w 12192000"/>
              <a:gd name="connsiteY9" fmla="*/ 1 h 6858000"/>
              <a:gd name="connsiteX10" fmla="*/ 0 w 12192000"/>
              <a:gd name="connsiteY10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0">
                <a:moveTo>
                  <a:pt x="0" y="857251"/>
                </a:moveTo>
                <a:lnTo>
                  <a:pt x="5886529" y="857251"/>
                </a:lnTo>
                <a:lnTo>
                  <a:pt x="6096000" y="1218408"/>
                </a:lnTo>
                <a:lnTo>
                  <a:pt x="6305471" y="857251"/>
                </a:lnTo>
                <a:lnTo>
                  <a:pt x="12192000" y="857251"/>
                </a:lnTo>
                <a:lnTo>
                  <a:pt x="12192000" y="6858000"/>
                </a:lnTo>
                <a:lnTo>
                  <a:pt x="0" y="685800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"/>
                </a:lnTo>
                <a:lnTo>
                  <a:pt x="0" y="1"/>
                </a:ln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just">
              <a:lnSpc>
                <a:spcPct val="120000"/>
              </a:lnSpc>
            </a:pPr>
            <a:endParaRPr lang="zh-CN" altLang="en-US" sz="4800" dirty="0"/>
          </a:p>
        </p:txBody>
      </p:sp>
      <p:sp>
        <p:nvSpPr>
          <p:cNvPr id="4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1321155" y="179327"/>
            <a:ext cx="7635003" cy="46166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>
              <a:spcBef>
                <a:spcPts val="0"/>
              </a:spcBef>
              <a:buNone/>
              <a:defRPr lang="zh-CN" altLang="en-US" sz="2400" dirty="0" smtClean="0">
                <a:solidFill>
                  <a:schemeClr val="bg1"/>
                </a:solidFill>
              </a:defRPr>
            </a:lvl1pPr>
          </a:lstStyle>
          <a:p>
            <a:pPr marL="0" lvl="0" algn="ctr"/>
            <a:r>
              <a:rPr lang="zh-CN" altLang="en-US" dirty="0"/>
              <a:t>编辑母版文本样式</a:t>
            </a:r>
            <a:endParaRPr lang="zh-CN" altLang="en-US" dirty="0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678974" y="197792"/>
            <a:ext cx="587851" cy="467239"/>
            <a:chOff x="3721100" y="3419475"/>
            <a:chExt cx="858838" cy="682626"/>
          </a:xfrm>
          <a:solidFill>
            <a:schemeClr val="bg1"/>
          </a:solidFill>
        </p:grpSpPr>
        <p:sp>
          <p:nvSpPr>
            <p:cNvPr id="6" name="Freeform 19"/>
            <p:cNvSpPr/>
            <p:nvPr/>
          </p:nvSpPr>
          <p:spPr bwMode="auto">
            <a:xfrm>
              <a:off x="4254500" y="3419475"/>
              <a:ext cx="325438" cy="495300"/>
            </a:xfrm>
            <a:custGeom>
              <a:avLst/>
              <a:gdLst>
                <a:gd name="T0" fmla="*/ 48 w 87"/>
                <a:gd name="T1" fmla="*/ 132 h 132"/>
                <a:gd name="T2" fmla="*/ 34 w 87"/>
                <a:gd name="T3" fmla="*/ 125 h 132"/>
                <a:gd name="T4" fmla="*/ 28 w 87"/>
                <a:gd name="T5" fmla="*/ 102 h 132"/>
                <a:gd name="T6" fmla="*/ 47 w 87"/>
                <a:gd name="T7" fmla="*/ 75 h 132"/>
                <a:gd name="T8" fmla="*/ 70 w 87"/>
                <a:gd name="T9" fmla="*/ 44 h 132"/>
                <a:gd name="T10" fmla="*/ 64 w 87"/>
                <a:gd name="T11" fmla="*/ 17 h 132"/>
                <a:gd name="T12" fmla="*/ 38 w 87"/>
                <a:gd name="T13" fmla="*/ 13 h 132"/>
                <a:gd name="T14" fmla="*/ 5 w 87"/>
                <a:gd name="T15" fmla="*/ 35 h 132"/>
                <a:gd name="T16" fmla="*/ 0 w 87"/>
                <a:gd name="T17" fmla="*/ 30 h 132"/>
                <a:gd name="T18" fmla="*/ 31 w 87"/>
                <a:gd name="T19" fmla="*/ 6 h 132"/>
                <a:gd name="T20" fmla="*/ 69 w 87"/>
                <a:gd name="T21" fmla="*/ 12 h 132"/>
                <a:gd name="T22" fmla="*/ 76 w 87"/>
                <a:gd name="T23" fmla="*/ 47 h 132"/>
                <a:gd name="T24" fmla="*/ 52 w 87"/>
                <a:gd name="T25" fmla="*/ 80 h 132"/>
                <a:gd name="T26" fmla="*/ 35 w 87"/>
                <a:gd name="T27" fmla="*/ 104 h 132"/>
                <a:gd name="T28" fmla="*/ 38 w 87"/>
                <a:gd name="T29" fmla="*/ 120 h 132"/>
                <a:gd name="T30" fmla="*/ 55 w 87"/>
                <a:gd name="T31" fmla="*/ 123 h 132"/>
                <a:gd name="T32" fmla="*/ 82 w 87"/>
                <a:gd name="T33" fmla="*/ 103 h 132"/>
                <a:gd name="T34" fmla="*/ 87 w 87"/>
                <a:gd name="T35" fmla="*/ 108 h 132"/>
                <a:gd name="T36" fmla="*/ 58 w 87"/>
                <a:gd name="T37" fmla="*/ 130 h 132"/>
                <a:gd name="T38" fmla="*/ 48 w 87"/>
                <a:gd name="T3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7" h="132">
                  <a:moveTo>
                    <a:pt x="48" y="132"/>
                  </a:moveTo>
                  <a:cubicBezTo>
                    <a:pt x="43" y="132"/>
                    <a:pt x="38" y="130"/>
                    <a:pt x="34" y="125"/>
                  </a:cubicBezTo>
                  <a:cubicBezTo>
                    <a:pt x="27" y="119"/>
                    <a:pt x="25" y="111"/>
                    <a:pt x="28" y="102"/>
                  </a:cubicBezTo>
                  <a:cubicBezTo>
                    <a:pt x="31" y="94"/>
                    <a:pt x="37" y="85"/>
                    <a:pt x="47" y="75"/>
                  </a:cubicBezTo>
                  <a:cubicBezTo>
                    <a:pt x="59" y="64"/>
                    <a:pt x="66" y="54"/>
                    <a:pt x="70" y="44"/>
                  </a:cubicBezTo>
                  <a:cubicBezTo>
                    <a:pt x="74" y="34"/>
                    <a:pt x="72" y="25"/>
                    <a:pt x="64" y="17"/>
                  </a:cubicBezTo>
                  <a:cubicBezTo>
                    <a:pt x="55" y="8"/>
                    <a:pt x="50" y="7"/>
                    <a:pt x="38" y="13"/>
                  </a:cubicBezTo>
                  <a:cubicBezTo>
                    <a:pt x="28" y="17"/>
                    <a:pt x="14" y="27"/>
                    <a:pt x="5" y="3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9" y="22"/>
                    <a:pt x="20" y="12"/>
                    <a:pt x="31" y="6"/>
                  </a:cubicBezTo>
                  <a:cubicBezTo>
                    <a:pt x="45" y="0"/>
                    <a:pt x="58" y="1"/>
                    <a:pt x="69" y="12"/>
                  </a:cubicBezTo>
                  <a:cubicBezTo>
                    <a:pt x="79" y="22"/>
                    <a:pt x="81" y="34"/>
                    <a:pt x="76" y="47"/>
                  </a:cubicBezTo>
                  <a:cubicBezTo>
                    <a:pt x="72" y="57"/>
                    <a:pt x="65" y="68"/>
                    <a:pt x="52" y="80"/>
                  </a:cubicBezTo>
                  <a:cubicBezTo>
                    <a:pt x="43" y="89"/>
                    <a:pt x="37" y="97"/>
                    <a:pt x="35" y="104"/>
                  </a:cubicBezTo>
                  <a:cubicBezTo>
                    <a:pt x="33" y="111"/>
                    <a:pt x="34" y="116"/>
                    <a:pt x="38" y="120"/>
                  </a:cubicBezTo>
                  <a:cubicBezTo>
                    <a:pt x="43" y="125"/>
                    <a:pt x="48" y="126"/>
                    <a:pt x="55" y="123"/>
                  </a:cubicBezTo>
                  <a:cubicBezTo>
                    <a:pt x="63" y="120"/>
                    <a:pt x="71" y="114"/>
                    <a:pt x="82" y="103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76" y="119"/>
                    <a:pt x="66" y="127"/>
                    <a:pt x="58" y="130"/>
                  </a:cubicBezTo>
                  <a:cubicBezTo>
                    <a:pt x="54" y="131"/>
                    <a:pt x="51" y="132"/>
                    <a:pt x="48" y="1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7" name="Freeform 20"/>
            <p:cNvSpPr/>
            <p:nvPr/>
          </p:nvSpPr>
          <p:spPr bwMode="auto">
            <a:xfrm>
              <a:off x="3721100" y="3652838"/>
              <a:ext cx="454025" cy="449263"/>
            </a:xfrm>
            <a:custGeom>
              <a:avLst/>
              <a:gdLst>
                <a:gd name="T0" fmla="*/ 37 w 121"/>
                <a:gd name="T1" fmla="*/ 0 h 120"/>
                <a:gd name="T2" fmla="*/ 24 w 121"/>
                <a:gd name="T3" fmla="*/ 13 h 120"/>
                <a:gd name="T4" fmla="*/ 24 w 121"/>
                <a:gd name="T5" fmla="*/ 97 h 120"/>
                <a:gd name="T6" fmla="*/ 108 w 121"/>
                <a:gd name="T7" fmla="*/ 97 h 120"/>
                <a:gd name="T8" fmla="*/ 121 w 121"/>
                <a:gd name="T9" fmla="*/ 84 h 120"/>
                <a:gd name="T10" fmla="*/ 37 w 121"/>
                <a:gd name="T1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" h="120">
                  <a:moveTo>
                    <a:pt x="37" y="0"/>
                  </a:moveTo>
                  <a:cubicBezTo>
                    <a:pt x="24" y="13"/>
                    <a:pt x="24" y="13"/>
                    <a:pt x="24" y="13"/>
                  </a:cubicBezTo>
                  <a:cubicBezTo>
                    <a:pt x="0" y="36"/>
                    <a:pt x="0" y="74"/>
                    <a:pt x="24" y="97"/>
                  </a:cubicBezTo>
                  <a:cubicBezTo>
                    <a:pt x="47" y="120"/>
                    <a:pt x="84" y="120"/>
                    <a:pt x="108" y="97"/>
                  </a:cubicBezTo>
                  <a:cubicBezTo>
                    <a:pt x="121" y="84"/>
                    <a:pt x="121" y="84"/>
                    <a:pt x="121" y="84"/>
                  </a:cubicBez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9" name="Freeform 21"/>
            <p:cNvSpPr/>
            <p:nvPr/>
          </p:nvSpPr>
          <p:spPr bwMode="auto">
            <a:xfrm>
              <a:off x="3894138" y="3494088"/>
              <a:ext cx="330200" cy="263525"/>
            </a:xfrm>
            <a:custGeom>
              <a:avLst/>
              <a:gdLst>
                <a:gd name="T0" fmla="*/ 49 w 88"/>
                <a:gd name="T1" fmla="*/ 42 h 70"/>
                <a:gd name="T2" fmla="*/ 59 w 88"/>
                <a:gd name="T3" fmla="*/ 32 h 70"/>
                <a:gd name="T4" fmla="*/ 77 w 88"/>
                <a:gd name="T5" fmla="*/ 29 h 70"/>
                <a:gd name="T6" fmla="*/ 88 w 88"/>
                <a:gd name="T7" fmla="*/ 18 h 70"/>
                <a:gd name="T8" fmla="*/ 10 w 88"/>
                <a:gd name="T9" fmla="*/ 23 h 70"/>
                <a:gd name="T10" fmla="*/ 0 w 88"/>
                <a:gd name="T11" fmla="*/ 33 h 70"/>
                <a:gd name="T12" fmla="*/ 36 w 88"/>
                <a:gd name="T13" fmla="*/ 70 h 70"/>
                <a:gd name="T14" fmla="*/ 46 w 88"/>
                <a:gd name="T15" fmla="*/ 60 h 70"/>
                <a:gd name="T16" fmla="*/ 49 w 88"/>
                <a:gd name="T1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70">
                  <a:moveTo>
                    <a:pt x="49" y="42"/>
                  </a:moveTo>
                  <a:cubicBezTo>
                    <a:pt x="59" y="32"/>
                    <a:pt x="59" y="32"/>
                    <a:pt x="59" y="32"/>
                  </a:cubicBezTo>
                  <a:cubicBezTo>
                    <a:pt x="64" y="27"/>
                    <a:pt x="71" y="26"/>
                    <a:pt x="77" y="29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64" y="0"/>
                    <a:pt x="31" y="2"/>
                    <a:pt x="10" y="2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4" y="54"/>
                    <a:pt x="44" y="47"/>
                    <a:pt x="49" y="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0" name="Freeform 22"/>
            <p:cNvSpPr/>
            <p:nvPr/>
          </p:nvSpPr>
          <p:spPr bwMode="auto">
            <a:xfrm>
              <a:off x="4054475" y="3603625"/>
              <a:ext cx="277813" cy="330200"/>
            </a:xfrm>
            <a:custGeom>
              <a:avLst/>
              <a:gdLst>
                <a:gd name="T0" fmla="*/ 51 w 74"/>
                <a:gd name="T1" fmla="*/ 0 h 88"/>
                <a:gd name="T2" fmla="*/ 40 w 74"/>
                <a:gd name="T3" fmla="*/ 11 h 88"/>
                <a:gd name="T4" fmla="*/ 37 w 74"/>
                <a:gd name="T5" fmla="*/ 27 h 88"/>
                <a:gd name="T6" fmla="*/ 27 w 74"/>
                <a:gd name="T7" fmla="*/ 37 h 88"/>
                <a:gd name="T8" fmla="*/ 10 w 74"/>
                <a:gd name="T9" fmla="*/ 41 h 88"/>
                <a:gd name="T10" fmla="*/ 0 w 74"/>
                <a:gd name="T11" fmla="*/ 51 h 88"/>
                <a:gd name="T12" fmla="*/ 37 w 74"/>
                <a:gd name="T13" fmla="*/ 88 h 88"/>
                <a:gd name="T14" fmla="*/ 47 w 74"/>
                <a:gd name="T15" fmla="*/ 78 h 88"/>
                <a:gd name="T16" fmla="*/ 51 w 74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88">
                  <a:moveTo>
                    <a:pt x="51" y="0"/>
                  </a:moveTo>
                  <a:cubicBezTo>
                    <a:pt x="40" y="11"/>
                    <a:pt x="40" y="11"/>
                    <a:pt x="40" y="11"/>
                  </a:cubicBezTo>
                  <a:cubicBezTo>
                    <a:pt x="42" y="17"/>
                    <a:pt x="41" y="23"/>
                    <a:pt x="37" y="2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2" y="42"/>
                    <a:pt x="16" y="43"/>
                    <a:pt x="10" y="4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37" y="88"/>
                    <a:pt x="37" y="88"/>
                    <a:pt x="37" y="88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74" y="51"/>
                    <a:pt x="74" y="29"/>
                    <a:pt x="5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1" name="Freeform 23"/>
            <p:cNvSpPr/>
            <p:nvPr/>
          </p:nvSpPr>
          <p:spPr bwMode="auto">
            <a:xfrm>
              <a:off x="4078288" y="3629025"/>
              <a:ext cx="111125" cy="98425"/>
            </a:xfrm>
            <a:custGeom>
              <a:avLst/>
              <a:gdLst>
                <a:gd name="T0" fmla="*/ 28 w 30"/>
                <a:gd name="T1" fmla="*/ 14 h 26"/>
                <a:gd name="T2" fmla="*/ 14 w 30"/>
                <a:gd name="T3" fmla="*/ 24 h 26"/>
                <a:gd name="T4" fmla="*/ 10 w 30"/>
                <a:gd name="T5" fmla="*/ 26 h 26"/>
                <a:gd name="T6" fmla="*/ 5 w 30"/>
                <a:gd name="T7" fmla="*/ 24 h 26"/>
                <a:gd name="T8" fmla="*/ 3 w 30"/>
                <a:gd name="T9" fmla="*/ 21 h 26"/>
                <a:gd name="T10" fmla="*/ 3 w 30"/>
                <a:gd name="T11" fmla="*/ 12 h 26"/>
                <a:gd name="T12" fmla="*/ 13 w 30"/>
                <a:gd name="T13" fmla="*/ 2 h 26"/>
                <a:gd name="T14" fmla="*/ 17 w 30"/>
                <a:gd name="T15" fmla="*/ 0 h 26"/>
                <a:gd name="T16" fmla="*/ 22 w 30"/>
                <a:gd name="T17" fmla="*/ 2 h 26"/>
                <a:gd name="T18" fmla="*/ 24 w 30"/>
                <a:gd name="T19" fmla="*/ 5 h 26"/>
                <a:gd name="T20" fmla="*/ 26 w 30"/>
                <a:gd name="T21" fmla="*/ 10 h 26"/>
                <a:gd name="T22" fmla="*/ 28 w 30"/>
                <a:gd name="T23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26">
                  <a:moveTo>
                    <a:pt x="28" y="14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13" y="25"/>
                    <a:pt x="12" y="26"/>
                    <a:pt x="10" y="26"/>
                  </a:cubicBezTo>
                  <a:cubicBezTo>
                    <a:pt x="8" y="26"/>
                    <a:pt x="7" y="25"/>
                    <a:pt x="5" y="24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0" y="19"/>
                    <a:pt x="0" y="15"/>
                    <a:pt x="3" y="1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6" y="0"/>
                    <a:pt x="17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6" y="6"/>
                    <a:pt x="26" y="8"/>
                    <a:pt x="26" y="10"/>
                  </a:cubicBezTo>
                  <a:cubicBezTo>
                    <a:pt x="26" y="11"/>
                    <a:pt x="30" y="13"/>
                    <a:pt x="28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3" name="椭圆 2"/>
          <p:cNvSpPr/>
          <p:nvPr userDrawn="1"/>
        </p:nvSpPr>
        <p:spPr>
          <a:xfrm>
            <a:off x="11391900" y="229813"/>
            <a:ext cx="428625" cy="42862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fld id="{1197562C-87A1-4F4B-95BA-6C30F43601DC}" type="slidenum">
              <a:rPr lang="zh-CN" altLang="en-US" sz="1400" b="1" smtClean="0">
                <a:solidFill>
                  <a:schemeClr val="accent1"/>
                </a:solidFill>
                <a:latin typeface="+mj-lt"/>
              </a:rPr>
            </a:fld>
            <a:endParaRPr lang="zh-CN" altLang="en-US" sz="1400" b="1" dirty="0">
              <a:solidFill>
                <a:schemeClr val="accent1"/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程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: 形状 7"/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857251 h 6858000"/>
              <a:gd name="connsiteX1" fmla="*/ 5886529 w 12192000"/>
              <a:gd name="connsiteY1" fmla="*/ 857251 h 6858000"/>
              <a:gd name="connsiteX2" fmla="*/ 6096000 w 12192000"/>
              <a:gd name="connsiteY2" fmla="*/ 1218408 h 6858000"/>
              <a:gd name="connsiteX3" fmla="*/ 6305471 w 12192000"/>
              <a:gd name="connsiteY3" fmla="*/ 857251 h 6858000"/>
              <a:gd name="connsiteX4" fmla="*/ 12192000 w 12192000"/>
              <a:gd name="connsiteY4" fmla="*/ 857251 h 6858000"/>
              <a:gd name="connsiteX5" fmla="*/ 12192000 w 12192000"/>
              <a:gd name="connsiteY5" fmla="*/ 6858000 h 6858000"/>
              <a:gd name="connsiteX6" fmla="*/ 0 w 12192000"/>
              <a:gd name="connsiteY6" fmla="*/ 6858000 h 6858000"/>
              <a:gd name="connsiteX7" fmla="*/ 0 w 12192000"/>
              <a:gd name="connsiteY7" fmla="*/ 0 h 6858000"/>
              <a:gd name="connsiteX8" fmla="*/ 12192000 w 12192000"/>
              <a:gd name="connsiteY8" fmla="*/ 0 h 6858000"/>
              <a:gd name="connsiteX9" fmla="*/ 12192000 w 12192000"/>
              <a:gd name="connsiteY9" fmla="*/ 1 h 6858000"/>
              <a:gd name="connsiteX10" fmla="*/ 0 w 12192000"/>
              <a:gd name="connsiteY10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0">
                <a:moveTo>
                  <a:pt x="0" y="857251"/>
                </a:moveTo>
                <a:lnTo>
                  <a:pt x="5886529" y="857251"/>
                </a:lnTo>
                <a:lnTo>
                  <a:pt x="6096000" y="1218408"/>
                </a:lnTo>
                <a:lnTo>
                  <a:pt x="6305471" y="857251"/>
                </a:lnTo>
                <a:lnTo>
                  <a:pt x="12192000" y="857251"/>
                </a:lnTo>
                <a:lnTo>
                  <a:pt x="12192000" y="6858000"/>
                </a:lnTo>
                <a:lnTo>
                  <a:pt x="0" y="685800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"/>
                </a:lnTo>
                <a:lnTo>
                  <a:pt x="0" y="1"/>
                </a:ln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just">
              <a:lnSpc>
                <a:spcPct val="120000"/>
              </a:lnSpc>
            </a:pPr>
            <a:endParaRPr lang="zh-CN" altLang="en-US" sz="4800" dirty="0"/>
          </a:p>
        </p:txBody>
      </p:sp>
      <p:sp>
        <p:nvSpPr>
          <p:cNvPr id="4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1321155" y="179327"/>
            <a:ext cx="7635003" cy="46166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>
              <a:spcBef>
                <a:spcPts val="0"/>
              </a:spcBef>
              <a:buNone/>
              <a:defRPr lang="zh-CN" altLang="en-US" sz="2400" dirty="0" smtClean="0">
                <a:solidFill>
                  <a:schemeClr val="bg1"/>
                </a:solidFill>
              </a:defRPr>
            </a:lvl1pPr>
          </a:lstStyle>
          <a:p>
            <a:pPr marL="0" lvl="0" algn="ctr"/>
            <a:r>
              <a:rPr lang="zh-CN" altLang="en-US" dirty="0"/>
              <a:t>编辑母版文本样式</a:t>
            </a:r>
            <a:endParaRPr lang="zh-CN" altLang="en-US" dirty="0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678974" y="197792"/>
            <a:ext cx="587851" cy="467239"/>
            <a:chOff x="3721100" y="3419475"/>
            <a:chExt cx="858838" cy="682626"/>
          </a:xfrm>
          <a:solidFill>
            <a:schemeClr val="bg1"/>
          </a:solidFill>
        </p:grpSpPr>
        <p:sp>
          <p:nvSpPr>
            <p:cNvPr id="6" name="Freeform 19"/>
            <p:cNvSpPr/>
            <p:nvPr/>
          </p:nvSpPr>
          <p:spPr bwMode="auto">
            <a:xfrm>
              <a:off x="4254500" y="3419475"/>
              <a:ext cx="325438" cy="495300"/>
            </a:xfrm>
            <a:custGeom>
              <a:avLst/>
              <a:gdLst>
                <a:gd name="T0" fmla="*/ 48 w 87"/>
                <a:gd name="T1" fmla="*/ 132 h 132"/>
                <a:gd name="T2" fmla="*/ 34 w 87"/>
                <a:gd name="T3" fmla="*/ 125 h 132"/>
                <a:gd name="T4" fmla="*/ 28 w 87"/>
                <a:gd name="T5" fmla="*/ 102 h 132"/>
                <a:gd name="T6" fmla="*/ 47 w 87"/>
                <a:gd name="T7" fmla="*/ 75 h 132"/>
                <a:gd name="T8" fmla="*/ 70 w 87"/>
                <a:gd name="T9" fmla="*/ 44 h 132"/>
                <a:gd name="T10" fmla="*/ 64 w 87"/>
                <a:gd name="T11" fmla="*/ 17 h 132"/>
                <a:gd name="T12" fmla="*/ 38 w 87"/>
                <a:gd name="T13" fmla="*/ 13 h 132"/>
                <a:gd name="T14" fmla="*/ 5 w 87"/>
                <a:gd name="T15" fmla="*/ 35 h 132"/>
                <a:gd name="T16" fmla="*/ 0 w 87"/>
                <a:gd name="T17" fmla="*/ 30 h 132"/>
                <a:gd name="T18" fmla="*/ 31 w 87"/>
                <a:gd name="T19" fmla="*/ 6 h 132"/>
                <a:gd name="T20" fmla="*/ 69 w 87"/>
                <a:gd name="T21" fmla="*/ 12 h 132"/>
                <a:gd name="T22" fmla="*/ 76 w 87"/>
                <a:gd name="T23" fmla="*/ 47 h 132"/>
                <a:gd name="T24" fmla="*/ 52 w 87"/>
                <a:gd name="T25" fmla="*/ 80 h 132"/>
                <a:gd name="T26" fmla="*/ 35 w 87"/>
                <a:gd name="T27" fmla="*/ 104 h 132"/>
                <a:gd name="T28" fmla="*/ 38 w 87"/>
                <a:gd name="T29" fmla="*/ 120 h 132"/>
                <a:gd name="T30" fmla="*/ 55 w 87"/>
                <a:gd name="T31" fmla="*/ 123 h 132"/>
                <a:gd name="T32" fmla="*/ 82 w 87"/>
                <a:gd name="T33" fmla="*/ 103 h 132"/>
                <a:gd name="T34" fmla="*/ 87 w 87"/>
                <a:gd name="T35" fmla="*/ 108 h 132"/>
                <a:gd name="T36" fmla="*/ 58 w 87"/>
                <a:gd name="T37" fmla="*/ 130 h 132"/>
                <a:gd name="T38" fmla="*/ 48 w 87"/>
                <a:gd name="T3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7" h="132">
                  <a:moveTo>
                    <a:pt x="48" y="132"/>
                  </a:moveTo>
                  <a:cubicBezTo>
                    <a:pt x="43" y="132"/>
                    <a:pt x="38" y="130"/>
                    <a:pt x="34" y="125"/>
                  </a:cubicBezTo>
                  <a:cubicBezTo>
                    <a:pt x="27" y="119"/>
                    <a:pt x="25" y="111"/>
                    <a:pt x="28" y="102"/>
                  </a:cubicBezTo>
                  <a:cubicBezTo>
                    <a:pt x="31" y="94"/>
                    <a:pt x="37" y="85"/>
                    <a:pt x="47" y="75"/>
                  </a:cubicBezTo>
                  <a:cubicBezTo>
                    <a:pt x="59" y="64"/>
                    <a:pt x="66" y="54"/>
                    <a:pt x="70" y="44"/>
                  </a:cubicBezTo>
                  <a:cubicBezTo>
                    <a:pt x="74" y="34"/>
                    <a:pt x="72" y="25"/>
                    <a:pt x="64" y="17"/>
                  </a:cubicBezTo>
                  <a:cubicBezTo>
                    <a:pt x="55" y="8"/>
                    <a:pt x="50" y="7"/>
                    <a:pt x="38" y="13"/>
                  </a:cubicBezTo>
                  <a:cubicBezTo>
                    <a:pt x="28" y="17"/>
                    <a:pt x="14" y="27"/>
                    <a:pt x="5" y="3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9" y="22"/>
                    <a:pt x="20" y="12"/>
                    <a:pt x="31" y="6"/>
                  </a:cubicBezTo>
                  <a:cubicBezTo>
                    <a:pt x="45" y="0"/>
                    <a:pt x="58" y="1"/>
                    <a:pt x="69" y="12"/>
                  </a:cubicBezTo>
                  <a:cubicBezTo>
                    <a:pt x="79" y="22"/>
                    <a:pt x="81" y="34"/>
                    <a:pt x="76" y="47"/>
                  </a:cubicBezTo>
                  <a:cubicBezTo>
                    <a:pt x="72" y="57"/>
                    <a:pt x="65" y="68"/>
                    <a:pt x="52" y="80"/>
                  </a:cubicBezTo>
                  <a:cubicBezTo>
                    <a:pt x="43" y="89"/>
                    <a:pt x="37" y="97"/>
                    <a:pt x="35" y="104"/>
                  </a:cubicBezTo>
                  <a:cubicBezTo>
                    <a:pt x="33" y="111"/>
                    <a:pt x="34" y="116"/>
                    <a:pt x="38" y="120"/>
                  </a:cubicBezTo>
                  <a:cubicBezTo>
                    <a:pt x="43" y="125"/>
                    <a:pt x="48" y="126"/>
                    <a:pt x="55" y="123"/>
                  </a:cubicBezTo>
                  <a:cubicBezTo>
                    <a:pt x="63" y="120"/>
                    <a:pt x="71" y="114"/>
                    <a:pt x="82" y="103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76" y="119"/>
                    <a:pt x="66" y="127"/>
                    <a:pt x="58" y="130"/>
                  </a:cubicBezTo>
                  <a:cubicBezTo>
                    <a:pt x="54" y="131"/>
                    <a:pt x="51" y="132"/>
                    <a:pt x="48" y="1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7" name="Freeform 20"/>
            <p:cNvSpPr/>
            <p:nvPr/>
          </p:nvSpPr>
          <p:spPr bwMode="auto">
            <a:xfrm>
              <a:off x="3721100" y="3652838"/>
              <a:ext cx="454025" cy="449263"/>
            </a:xfrm>
            <a:custGeom>
              <a:avLst/>
              <a:gdLst>
                <a:gd name="T0" fmla="*/ 37 w 121"/>
                <a:gd name="T1" fmla="*/ 0 h 120"/>
                <a:gd name="T2" fmla="*/ 24 w 121"/>
                <a:gd name="T3" fmla="*/ 13 h 120"/>
                <a:gd name="T4" fmla="*/ 24 w 121"/>
                <a:gd name="T5" fmla="*/ 97 h 120"/>
                <a:gd name="T6" fmla="*/ 108 w 121"/>
                <a:gd name="T7" fmla="*/ 97 h 120"/>
                <a:gd name="T8" fmla="*/ 121 w 121"/>
                <a:gd name="T9" fmla="*/ 84 h 120"/>
                <a:gd name="T10" fmla="*/ 37 w 121"/>
                <a:gd name="T1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" h="120">
                  <a:moveTo>
                    <a:pt x="37" y="0"/>
                  </a:moveTo>
                  <a:cubicBezTo>
                    <a:pt x="24" y="13"/>
                    <a:pt x="24" y="13"/>
                    <a:pt x="24" y="13"/>
                  </a:cubicBezTo>
                  <a:cubicBezTo>
                    <a:pt x="0" y="36"/>
                    <a:pt x="0" y="74"/>
                    <a:pt x="24" y="97"/>
                  </a:cubicBezTo>
                  <a:cubicBezTo>
                    <a:pt x="47" y="120"/>
                    <a:pt x="84" y="120"/>
                    <a:pt x="108" y="97"/>
                  </a:cubicBezTo>
                  <a:cubicBezTo>
                    <a:pt x="121" y="84"/>
                    <a:pt x="121" y="84"/>
                    <a:pt x="121" y="84"/>
                  </a:cubicBez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9" name="Freeform 21"/>
            <p:cNvSpPr/>
            <p:nvPr/>
          </p:nvSpPr>
          <p:spPr bwMode="auto">
            <a:xfrm>
              <a:off x="3894138" y="3494088"/>
              <a:ext cx="330200" cy="263525"/>
            </a:xfrm>
            <a:custGeom>
              <a:avLst/>
              <a:gdLst>
                <a:gd name="T0" fmla="*/ 49 w 88"/>
                <a:gd name="T1" fmla="*/ 42 h 70"/>
                <a:gd name="T2" fmla="*/ 59 w 88"/>
                <a:gd name="T3" fmla="*/ 32 h 70"/>
                <a:gd name="T4" fmla="*/ 77 w 88"/>
                <a:gd name="T5" fmla="*/ 29 h 70"/>
                <a:gd name="T6" fmla="*/ 88 w 88"/>
                <a:gd name="T7" fmla="*/ 18 h 70"/>
                <a:gd name="T8" fmla="*/ 10 w 88"/>
                <a:gd name="T9" fmla="*/ 23 h 70"/>
                <a:gd name="T10" fmla="*/ 0 w 88"/>
                <a:gd name="T11" fmla="*/ 33 h 70"/>
                <a:gd name="T12" fmla="*/ 36 w 88"/>
                <a:gd name="T13" fmla="*/ 70 h 70"/>
                <a:gd name="T14" fmla="*/ 46 w 88"/>
                <a:gd name="T15" fmla="*/ 60 h 70"/>
                <a:gd name="T16" fmla="*/ 49 w 88"/>
                <a:gd name="T1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70">
                  <a:moveTo>
                    <a:pt x="49" y="42"/>
                  </a:moveTo>
                  <a:cubicBezTo>
                    <a:pt x="59" y="32"/>
                    <a:pt x="59" y="32"/>
                    <a:pt x="59" y="32"/>
                  </a:cubicBezTo>
                  <a:cubicBezTo>
                    <a:pt x="64" y="27"/>
                    <a:pt x="71" y="26"/>
                    <a:pt x="77" y="29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64" y="0"/>
                    <a:pt x="31" y="2"/>
                    <a:pt x="10" y="2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4" y="54"/>
                    <a:pt x="44" y="47"/>
                    <a:pt x="49" y="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0" name="Freeform 22"/>
            <p:cNvSpPr/>
            <p:nvPr/>
          </p:nvSpPr>
          <p:spPr bwMode="auto">
            <a:xfrm>
              <a:off x="4054475" y="3603625"/>
              <a:ext cx="277813" cy="330200"/>
            </a:xfrm>
            <a:custGeom>
              <a:avLst/>
              <a:gdLst>
                <a:gd name="T0" fmla="*/ 51 w 74"/>
                <a:gd name="T1" fmla="*/ 0 h 88"/>
                <a:gd name="T2" fmla="*/ 40 w 74"/>
                <a:gd name="T3" fmla="*/ 11 h 88"/>
                <a:gd name="T4" fmla="*/ 37 w 74"/>
                <a:gd name="T5" fmla="*/ 27 h 88"/>
                <a:gd name="T6" fmla="*/ 27 w 74"/>
                <a:gd name="T7" fmla="*/ 37 h 88"/>
                <a:gd name="T8" fmla="*/ 10 w 74"/>
                <a:gd name="T9" fmla="*/ 41 h 88"/>
                <a:gd name="T10" fmla="*/ 0 w 74"/>
                <a:gd name="T11" fmla="*/ 51 h 88"/>
                <a:gd name="T12" fmla="*/ 37 w 74"/>
                <a:gd name="T13" fmla="*/ 88 h 88"/>
                <a:gd name="T14" fmla="*/ 47 w 74"/>
                <a:gd name="T15" fmla="*/ 78 h 88"/>
                <a:gd name="T16" fmla="*/ 51 w 74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88">
                  <a:moveTo>
                    <a:pt x="51" y="0"/>
                  </a:moveTo>
                  <a:cubicBezTo>
                    <a:pt x="40" y="11"/>
                    <a:pt x="40" y="11"/>
                    <a:pt x="40" y="11"/>
                  </a:cubicBezTo>
                  <a:cubicBezTo>
                    <a:pt x="42" y="17"/>
                    <a:pt x="41" y="23"/>
                    <a:pt x="37" y="2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2" y="42"/>
                    <a:pt x="16" y="43"/>
                    <a:pt x="10" y="4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37" y="88"/>
                    <a:pt x="37" y="88"/>
                    <a:pt x="37" y="88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74" y="51"/>
                    <a:pt x="74" y="29"/>
                    <a:pt x="5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1" name="Freeform 23"/>
            <p:cNvSpPr/>
            <p:nvPr/>
          </p:nvSpPr>
          <p:spPr bwMode="auto">
            <a:xfrm>
              <a:off x="4078288" y="3629025"/>
              <a:ext cx="111125" cy="98425"/>
            </a:xfrm>
            <a:custGeom>
              <a:avLst/>
              <a:gdLst>
                <a:gd name="T0" fmla="*/ 28 w 30"/>
                <a:gd name="T1" fmla="*/ 14 h 26"/>
                <a:gd name="T2" fmla="*/ 14 w 30"/>
                <a:gd name="T3" fmla="*/ 24 h 26"/>
                <a:gd name="T4" fmla="*/ 10 w 30"/>
                <a:gd name="T5" fmla="*/ 26 h 26"/>
                <a:gd name="T6" fmla="*/ 5 w 30"/>
                <a:gd name="T7" fmla="*/ 24 h 26"/>
                <a:gd name="T8" fmla="*/ 3 w 30"/>
                <a:gd name="T9" fmla="*/ 21 h 26"/>
                <a:gd name="T10" fmla="*/ 3 w 30"/>
                <a:gd name="T11" fmla="*/ 12 h 26"/>
                <a:gd name="T12" fmla="*/ 13 w 30"/>
                <a:gd name="T13" fmla="*/ 2 h 26"/>
                <a:gd name="T14" fmla="*/ 17 w 30"/>
                <a:gd name="T15" fmla="*/ 0 h 26"/>
                <a:gd name="T16" fmla="*/ 22 w 30"/>
                <a:gd name="T17" fmla="*/ 2 h 26"/>
                <a:gd name="T18" fmla="*/ 24 w 30"/>
                <a:gd name="T19" fmla="*/ 5 h 26"/>
                <a:gd name="T20" fmla="*/ 26 w 30"/>
                <a:gd name="T21" fmla="*/ 10 h 26"/>
                <a:gd name="T22" fmla="*/ 28 w 30"/>
                <a:gd name="T23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26">
                  <a:moveTo>
                    <a:pt x="28" y="14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13" y="25"/>
                    <a:pt x="12" y="26"/>
                    <a:pt x="10" y="26"/>
                  </a:cubicBezTo>
                  <a:cubicBezTo>
                    <a:pt x="8" y="26"/>
                    <a:pt x="7" y="25"/>
                    <a:pt x="5" y="24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0" y="19"/>
                    <a:pt x="0" y="15"/>
                    <a:pt x="3" y="1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6" y="0"/>
                    <a:pt x="17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6" y="6"/>
                    <a:pt x="26" y="8"/>
                    <a:pt x="26" y="10"/>
                  </a:cubicBezTo>
                  <a:cubicBezTo>
                    <a:pt x="26" y="11"/>
                    <a:pt x="30" y="13"/>
                    <a:pt x="28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3" name="椭圆 2"/>
          <p:cNvSpPr/>
          <p:nvPr userDrawn="1"/>
        </p:nvSpPr>
        <p:spPr>
          <a:xfrm>
            <a:off x="11391900" y="229813"/>
            <a:ext cx="428625" cy="42862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fld id="{1197562C-87A1-4F4B-95BA-6C30F43601DC}" type="slidenum">
              <a:rPr lang="zh-CN" altLang="en-US" sz="1400" b="1" smtClean="0">
                <a:solidFill>
                  <a:schemeClr val="accent1"/>
                </a:solidFill>
                <a:latin typeface="+mj-lt"/>
              </a:rPr>
            </a:fld>
            <a:endParaRPr lang="zh-CN" altLang="en-US" sz="1400" b="1" dirty="0">
              <a:solidFill>
                <a:schemeClr val="accent1"/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png"/><Relationship Id="rId5" Type="http://schemas.openxmlformats.org/officeDocument/2006/relationships/tags" Target="../tags/tag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5" Type="http://schemas.openxmlformats.org/officeDocument/2006/relationships/theme" Target="../theme/theme2.xml"/><Relationship Id="rId4" Type="http://schemas.openxmlformats.org/officeDocument/2006/relationships/image" Target="../media/image1.png"/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" name="矩形 3"/>
          <p:cNvSpPr/>
          <p:nvPr userDrawn="1">
            <p:custDataLst>
              <p:tags r:id="rId5"/>
            </p:custDataLst>
          </p:nvPr>
        </p:nvSpPr>
        <p:spPr>
          <a:xfrm>
            <a:off x="172995" y="160638"/>
            <a:ext cx="11825416" cy="65243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5" name="图片 4" descr="F:/1-原电脑资料/贤达教育/logo/云课堂logo/贤达云课堂logo+文字（蓝）.png贤达云课堂logo+文字（蓝）"/>
          <p:cNvPicPr>
            <a:picLocks noChangeAspect="1"/>
          </p:cNvPicPr>
          <p:nvPr userDrawn="1"/>
        </p:nvPicPr>
        <p:blipFill>
          <a:blip r:embed="rId6"/>
          <a:srcRect t="8345" b="8345"/>
          <a:stretch>
            <a:fillRect/>
          </a:stretch>
        </p:blipFill>
        <p:spPr>
          <a:xfrm>
            <a:off x="191135" y="188595"/>
            <a:ext cx="3283585" cy="13677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white">
      <p:bgPr>
        <a:noFill/>
        <a:effectLst/>
      </p:bgPr>
    </p:bg>
    <p:spTree>
      <p:nvGrpSpPr>
        <p:cNvPr id="1" name=""/>
        <p:cNvGrpSpPr/>
        <p:nvPr/>
      </p:nvGrpSpPr>
      <p:grpSpPr/>
      <p:cxnSp>
        <p:nvCxnSpPr>
          <p:cNvPr id="4" name="直接连接符 3"/>
          <p:cNvCxnSpPr/>
          <p:nvPr/>
        </p:nvCxnSpPr>
        <p:spPr>
          <a:xfrm>
            <a:off x="0" y="962660"/>
            <a:ext cx="12216765" cy="1778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pic>
        <p:nvPicPr>
          <p:cNvPr id="8" name="图片 7" descr="F:/1-原电脑资料/贤达教育/logo/云课堂logo/贤达云课堂logo+文字（蓝）.png贤达云课堂logo+文字（蓝）"/>
          <p:cNvPicPr>
            <a:picLocks noChangeAspect="1"/>
          </p:cNvPicPr>
          <p:nvPr userDrawn="1"/>
        </p:nvPicPr>
        <p:blipFill>
          <a:blip r:embed="rId4"/>
          <a:srcRect t="8319" b="8319"/>
          <a:stretch>
            <a:fillRect/>
          </a:stretch>
        </p:blipFill>
        <p:spPr>
          <a:xfrm>
            <a:off x="0" y="45085"/>
            <a:ext cx="2148840" cy="895985"/>
          </a:xfrm>
          <a:prstGeom prst="rect">
            <a:avLst/>
          </a:prstGeom>
        </p:spPr>
      </p:pic>
      <p:pic>
        <p:nvPicPr>
          <p:cNvPr id="9" name="图片 8" descr="F:/1-原电脑资料/贤达教育/logo/云课堂logo/贤达云课堂logo+文字（蓝）.png贤达云课堂logo+文字（蓝）"/>
          <p:cNvPicPr>
            <a:picLocks noChangeAspect="1"/>
          </p:cNvPicPr>
          <p:nvPr userDrawn="1"/>
        </p:nvPicPr>
        <p:blipFill>
          <a:blip r:embed="rId4">
            <a:alphaModFix amt="10000"/>
          </a:blip>
          <a:srcRect t="8343" b="8343"/>
          <a:stretch>
            <a:fillRect/>
          </a:stretch>
        </p:blipFill>
        <p:spPr>
          <a:xfrm>
            <a:off x="2764155" y="1988820"/>
            <a:ext cx="6663690" cy="27762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984250" y="1772920"/>
            <a:ext cx="5189855" cy="768350"/>
          </a:xfrm>
          <a:prstGeom prst="rect">
            <a:avLst/>
          </a:prstGeom>
        </p:spPr>
        <p:txBody>
          <a:bodyPr wrap="square">
            <a:spAutoFit/>
            <a:extLst>
              <a:ext uri="{4A0BC546-FE56-4ADE-93B0-CB8AF2F6F144}">
                <wpsdc:textFrameExt xmlns:wpsdc="http://www.wps.cn/officeDocument/2022/drawingmlCustomData" type="title"/>
              </a:ext>
            </a:extLst>
          </a:bodyPr>
          <a:p>
            <a:pPr algn="ctr"/>
            <a:r>
              <a:rPr lang="zh-CN" altLang="en-US" sz="4400" b="1" spc="40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charset="-122"/>
              </a:rPr>
              <a:t>新媒体广告设计</a:t>
            </a:r>
            <a:endParaRPr lang="zh-CN" altLang="en-US" sz="4400" b="1" spc="400">
              <a:solidFill>
                <a:srgbClr val="0070C0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51180" y="2817495"/>
            <a:ext cx="5601970" cy="694690"/>
          </a:xfrm>
          <a:prstGeom prst="rect">
            <a:avLst/>
          </a:prstGeom>
        </p:spPr>
        <p:txBody>
          <a:bodyPr wrap="square">
            <a:noAutofit/>
            <a:extLst>
              <a:ext uri="{4A0BC546-FE56-4ADE-93B0-CB8AF2F6F144}">
                <wpsdc:textFrameExt xmlns:wpsdc="http://www.wps.cn/officeDocument/2022/drawingmlCustomData" type="sub-title"/>
              </a:ext>
            </a:extLst>
          </a:bodyPr>
          <a:p>
            <a:pPr algn="ctr"/>
            <a:r>
              <a:rPr lang="zh-CN" altLang="en-US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模块一</a:t>
            </a:r>
            <a:r>
              <a:rPr lang="en-US" altLang="zh-CN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</a:t>
            </a:r>
            <a:r>
              <a:rPr lang="zh-CN" altLang="en-US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广告基础及创意</a:t>
            </a:r>
            <a:endParaRPr lang="zh-CN" altLang="en-US" sz="3600" b="1" spc="20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7985" y="3717290"/>
            <a:ext cx="5601970" cy="694690"/>
          </a:xfrm>
          <a:prstGeom prst="rect">
            <a:avLst/>
          </a:prstGeom>
        </p:spPr>
        <p:txBody>
          <a:bodyPr wrap="square">
            <a:noAutofit/>
            <a:extLst>
              <a:ext uri="{4A0BC546-FE56-4ADE-93B0-CB8AF2F6F144}">
                <wpsdc:textFrameExt xmlns:wpsdc="http://www.wps.cn/officeDocument/2022/drawingmlCustomData" type="sub-title"/>
              </a:ext>
            </a:extLst>
          </a:bodyPr>
          <a:p>
            <a:pPr algn="ctr"/>
            <a:r>
              <a:rPr lang="zh-CN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任务三</a:t>
            </a:r>
            <a:r>
              <a:rPr lang="en-US" altLang="zh-CN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</a:t>
            </a:r>
            <a:r>
              <a:rPr lang="zh-CN" altLang="en-US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广告色彩</a:t>
            </a:r>
            <a:endParaRPr lang="zh-CN" altLang="en-US" sz="2800" b="1" spc="20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22375" y="5157385"/>
            <a:ext cx="4064000" cy="460375"/>
          </a:xfrm>
          <a:prstGeom prst="rect">
            <a:avLst/>
          </a:prstGeom>
        </p:spPr>
        <p:txBody>
          <a:bodyPr>
            <a:spAutoFit/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p>
            <a:pPr algn="ctr"/>
            <a:r>
              <a:rPr lang="zh-CN" altLang="en-US" sz="2400" b="1">
                <a:latin typeface="Arial" panose="020B0604020202020204" pitchFamily="34" charset="0"/>
                <a:ea typeface="微软雅黑" panose="020B0503020204020204" charset="-122"/>
              </a:rPr>
              <a:t>授课讲师：杨洋</a:t>
            </a:r>
            <a:endParaRPr lang="zh-CN" altLang="en-US" sz="2400" b="1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63790" y="1628775"/>
            <a:ext cx="3312795" cy="3943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899884" y="630132"/>
            <a:ext cx="2771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</a:rPr>
              <a:t>Content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496185" y="332740"/>
            <a:ext cx="28835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solidFill>
                  <a:srgbClr val="002FA7"/>
                </a:solidFill>
              </a:rPr>
              <a:t>课后作业</a:t>
            </a:r>
            <a:endParaRPr lang="zh-CN" altLang="en-US" sz="2800" b="1">
              <a:solidFill>
                <a:srgbClr val="002FA7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07670" y="2924810"/>
            <a:ext cx="3626485" cy="175641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indent="457200"/>
            <a:r>
              <a:rPr lang="zh-CN" altLang="en-US" sz="2000"/>
              <a:t>某女装店需要在购物网站上新女装新品，请结合下面的模特和素材，制作出中差色或者互补色的banner广告配色。</a:t>
            </a:r>
            <a:endParaRPr lang="zh-CN" altLang="en-US" sz="2000"/>
          </a:p>
        </p:txBody>
      </p:sp>
      <p:pic>
        <p:nvPicPr>
          <p:cNvPr id="3" name="图片 2" descr="说明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79875" y="1772920"/>
            <a:ext cx="7930515" cy="40728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WordArt 4"/>
          <p:cNvSpPr>
            <a:spLocks noTextEdit="1"/>
          </p:cNvSpPr>
          <p:nvPr/>
        </p:nvSpPr>
        <p:spPr>
          <a:xfrm>
            <a:off x="4224020" y="2780348"/>
            <a:ext cx="3814763" cy="5715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  <a:normAutofit/>
          </a:bodyPr>
          <a:p>
            <a:pPr algn="ctr"/>
            <a:r>
              <a:rPr lang="zh-CN" altLang="en-US" sz="3600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Arial" panose="020B0604020202020204" pitchFamily="34" charset="0"/>
              </a:rPr>
              <a:t>Thank You !</a:t>
            </a:r>
            <a:endParaRPr lang="zh-CN" altLang="en-US" sz="3600"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PP_MARK_KEY" val="259e4a3d-8953-45b9-a5b3-c530baca94f0"/>
  <p:tag name="COMMONDATA" val="eyJoZGlkIjoiMWQ4ODlkNzE0YTM0YWIxMDEzODE3NmQzNjhmYTc3OWIifQ=="/>
  <p:tag name="commondata" val="eyJoZGlkIjoiNGIzNWNiMTJmYjZkMzNhMDk3ODRkODJjOTdhYmE1YzkifQ=="/>
</p:tagLst>
</file>

<file path=ppt/theme/theme1.xml><?xml version="1.0" encoding="utf-8"?>
<a:theme xmlns:a="http://schemas.openxmlformats.org/drawingml/2006/main" name="3_自定义设计方案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Office 经典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自定义设计方案">
  <a:themeElements>
    <a:clrScheme name="">
      <a:dk1>
        <a:srgbClr val="000000"/>
      </a:dk1>
      <a:lt1>
        <a:srgbClr val="FFFFFF"/>
      </a:lt1>
      <a:dk2>
        <a:srgbClr val="4B5661"/>
      </a:dk2>
      <a:lt2>
        <a:srgbClr val="D5E2F0"/>
      </a:lt2>
      <a:accent1>
        <a:srgbClr val="1B5A9A"/>
      </a:accent1>
      <a:accent2>
        <a:srgbClr val="344D8D"/>
      </a:accent2>
      <a:accent3>
        <a:srgbClr val="4D4080"/>
      </a:accent3>
      <a:accent4>
        <a:srgbClr val="663373"/>
      </a:accent4>
      <a:accent5>
        <a:srgbClr val="7F2666"/>
      </a:accent5>
      <a:accent6>
        <a:srgbClr val="991A5A"/>
      </a:accent6>
      <a:hlink>
        <a:srgbClr val="0026E5"/>
      </a:hlink>
      <a:folHlink>
        <a:srgbClr val="7E1FA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演示文稿1</Template>
  <TotalTime>0</TotalTime>
  <Words>111</Words>
  <Application>WPS 演示</Application>
  <PresentationFormat>自定义</PresentationFormat>
  <Paragraphs>16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12" baseType="lpstr">
      <vt:lpstr>Arial</vt:lpstr>
      <vt:lpstr>宋体</vt:lpstr>
      <vt:lpstr>Wingdings</vt:lpstr>
      <vt:lpstr>黑体</vt:lpstr>
      <vt:lpstr>微软雅黑</vt:lpstr>
      <vt:lpstr>Calibri</vt:lpstr>
      <vt:lpstr>Arial Unicode MS</vt:lpstr>
      <vt:lpstr>3_自定义设计方案</vt:lpstr>
      <vt:lpstr>5_自定义设计方案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lspcieee</dc:creator>
  <cp:lastModifiedBy>杨洋℡</cp:lastModifiedBy>
  <cp:revision>246</cp:revision>
  <dcterms:created xsi:type="dcterms:W3CDTF">2014-01-13T14:27:00Z</dcterms:created>
  <dcterms:modified xsi:type="dcterms:W3CDTF">2024-11-18T06:15:12Z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5E53A38F79EB4CD09F5F9C9FF3F3A8A0_13</vt:lpwstr>
  </property>
  <property fmtid="{D5CDD505-2E9C-101B-9397-08002B2CF9AE}" pid="3" name="KSOProductBuildVer">
    <vt:lpwstr>2052-12.1.0.18608</vt:lpwstr>
  </property>
</Properties>
</file>