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521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2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70C0"/>
    <a:srgbClr val="4874CB"/>
    <a:srgbClr val="1B5A9D"/>
    <a:srgbClr val="389B39"/>
    <a:srgbClr val="2492BC"/>
    <a:srgbClr val="339AC1"/>
    <a:srgbClr val="2691BD"/>
    <a:srgbClr val="78C7ED"/>
    <a:srgbClr val="E97915"/>
    <a:srgbClr val="37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72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模块一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广告基础及创意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任务三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广告色彩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1815" y="2924810"/>
            <a:ext cx="4217035" cy="133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t" anchorCtr="0">
            <a:noAutofit/>
          </a:bodyPr>
          <a:p>
            <a:pPr lvl="1" indent="518160" algn="just">
              <a:lnSpc>
                <a:spcPct val="110000"/>
              </a:lnSpc>
              <a:spcAft>
                <a:spcPts val="500"/>
              </a:spcAft>
              <a:buClr>
                <a:schemeClr val="accent4">
                  <a:lumMod val="75000"/>
                </a:schemeClr>
              </a:buClr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本练习以“生于专注、美于优雅”为设计主题，通过分析开放、大胆的色彩搭配表现形式来传达产品的个性化信息。</a:t>
            </a:r>
            <a:endParaRPr kumimoji="1"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0055" y="1484630"/>
            <a:ext cx="5307330" cy="4975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105</Words>
  <Application>WPS 演示</Application>
  <PresentationFormat>自定义</PresentationFormat>
  <Paragraphs>14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240</cp:revision>
  <dcterms:created xsi:type="dcterms:W3CDTF">2014-01-13T14:27:00Z</dcterms:created>
  <dcterms:modified xsi:type="dcterms:W3CDTF">2024-11-18T04:08:48Z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2052-12.1.0.18608</vt:lpwstr>
  </property>
</Properties>
</file>